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3" r:id="rId2"/>
    <p:sldId id="274" r:id="rId3"/>
    <p:sldId id="264" r:id="rId4"/>
    <p:sldId id="259" r:id="rId5"/>
    <p:sldId id="268" r:id="rId6"/>
    <p:sldId id="270" r:id="rId7"/>
    <p:sldId id="310" r:id="rId8"/>
    <p:sldId id="279" r:id="rId9"/>
    <p:sldId id="299" r:id="rId10"/>
    <p:sldId id="304" r:id="rId11"/>
    <p:sldId id="301" r:id="rId12"/>
    <p:sldId id="300" r:id="rId13"/>
    <p:sldId id="311" r:id="rId14"/>
    <p:sldId id="305" r:id="rId15"/>
    <p:sldId id="294" r:id="rId16"/>
    <p:sldId id="306" r:id="rId17"/>
    <p:sldId id="307" r:id="rId18"/>
    <p:sldId id="312" r:id="rId19"/>
    <p:sldId id="283" r:id="rId20"/>
    <p:sldId id="298" r:id="rId21"/>
    <p:sldId id="285" r:id="rId22"/>
    <p:sldId id="286" r:id="rId23"/>
    <p:sldId id="272" r:id="rId24"/>
    <p:sldId id="271" r:id="rId25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5" autoAdjust="0"/>
    <p:restoredTop sz="89744" autoAdjust="0"/>
  </p:normalViewPr>
  <p:slideViewPr>
    <p:cSldViewPr snapToGrid="0">
      <p:cViewPr varScale="1">
        <p:scale>
          <a:sx n="60" d="100"/>
          <a:sy n="60" d="100"/>
        </p:scale>
        <p:origin x="98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B00A79-5394-428E-BDE7-4A8196E2046E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2_5" csCatId="accent2" phldr="1"/>
      <dgm:spPr/>
      <dgm:t>
        <a:bodyPr/>
        <a:lstStyle/>
        <a:p>
          <a:pPr rtl="1"/>
          <a:endParaRPr lang="he-IL"/>
        </a:p>
      </dgm:t>
    </dgm:pt>
    <dgm:pt modelId="{1F244B88-FDA8-48FB-83D5-C5A978CA67D4}" type="asst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pPr rtl="1"/>
          <a:r>
            <a:rPr lang="he-IL" sz="2200" i="0" u="none" strike="noStrike" kern="1200" dirty="0">
              <a:effectLst/>
              <a:latin typeface="Calibri Light" panose="020F0302020204030204"/>
              <a:ea typeface="+mn-ea"/>
              <a:cs typeface="Calibri Light" panose="020F0302020204030204" pitchFamily="34" charset="0"/>
            </a:rPr>
            <a:t>בשנה הראשונה</a:t>
          </a:r>
          <a:r>
            <a:rPr lang="he-IL" sz="2200" kern="1200" dirty="0">
              <a:latin typeface="+mj-lt"/>
            </a:rPr>
            <a:t>	</a:t>
          </a:r>
        </a:p>
      </dgm:t>
    </dgm:pt>
    <dgm:pt modelId="{67ACE259-38DF-45C2-A71B-98C11830A8D1}" type="parTrans" cxnId="{DA4F3D54-E016-4AFB-8ADF-7B232779E73F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DABE1C13-F9A1-4FE2-8E2D-8A7215FC9FDC}" type="sibTrans" cxnId="{DA4F3D54-E016-4AFB-8ADF-7B232779E73F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7765829D-E55E-4437-B71A-671A034B5995}">
      <dgm:prSet phldrT="[Text]" custT="1"/>
      <dgm:spPr/>
      <dgm:t>
        <a:bodyPr/>
        <a:lstStyle/>
        <a:p>
          <a:pPr rtl="1">
            <a:buAutoNum type="arabicPeriod"/>
          </a:pPr>
          <a:r>
            <a:rPr lang="he-IL" sz="2200" i="0" u="none" strike="noStrike" dirty="0">
              <a:effectLst/>
              <a:latin typeface="+mj-lt"/>
              <a:cs typeface="Calibri Light" panose="020F0302020204030204" pitchFamily="34" charset="0"/>
            </a:rPr>
            <a:t>אלרגיה למזון  </a:t>
          </a:r>
          <a:br>
            <a:rPr lang="en-US" sz="2200" i="0" u="none" strike="noStrike" dirty="0">
              <a:effectLst/>
              <a:latin typeface="+mj-lt"/>
              <a:cs typeface="Calibri Light" panose="020F0302020204030204" pitchFamily="34" charset="0"/>
            </a:rPr>
          </a:br>
          <a:r>
            <a:rPr lang="en-US" sz="2200" i="0" u="none" strike="noStrike" dirty="0">
              <a:effectLst/>
              <a:latin typeface="+mj-lt"/>
              <a:cs typeface="Calibri Light" panose="020F0302020204030204" pitchFamily="34" charset="0"/>
            </a:rPr>
            <a:t>(Food allergy, FA)</a:t>
          </a:r>
          <a:endParaRPr lang="he-IL" sz="2200" dirty="0">
            <a:latin typeface="+mj-lt"/>
          </a:endParaRPr>
        </a:p>
      </dgm:t>
    </dgm:pt>
    <dgm:pt modelId="{81F62EDF-8DE2-4F13-997F-98C5319D6FA0}" type="parTrans" cxnId="{ADE17327-B76A-4192-937D-80A6372B1A88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2F4FF32E-B9B5-4A69-8376-6033F1606ABA}" type="sibTrans" cxnId="{ADE17327-B76A-4192-937D-80A6372B1A88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7D20B8E0-6945-49F0-9661-FED3C722616E}">
      <dgm:prSet phldrT="[Text]" custT="1"/>
      <dgm:spPr/>
      <dgm:t>
        <a:bodyPr/>
        <a:lstStyle/>
        <a:p>
          <a:pPr rtl="1"/>
          <a:r>
            <a:rPr lang="he-IL" sz="2200" i="0" u="none" strike="noStrike" dirty="0">
              <a:effectLst/>
              <a:latin typeface="+mj-lt"/>
              <a:cs typeface="Calibri Light" panose="020F0302020204030204" pitchFamily="34" charset="0"/>
            </a:rPr>
            <a:t>אסטמה של העור</a:t>
          </a:r>
          <a:br>
            <a:rPr lang="en-US" sz="2200" i="0" u="none" strike="noStrike" dirty="0">
              <a:effectLst/>
              <a:latin typeface="+mj-lt"/>
              <a:cs typeface="Calibri Light" panose="020F0302020204030204" pitchFamily="34" charset="0"/>
            </a:rPr>
          </a:br>
          <a:r>
            <a:rPr lang="he-IL" sz="2200" i="0" u="none" strike="noStrike" dirty="0">
              <a:effectLst/>
              <a:latin typeface="+mj-lt"/>
              <a:cs typeface="Calibri Light" panose="020F0302020204030204" pitchFamily="34" charset="0"/>
            </a:rPr>
            <a:t> (</a:t>
          </a:r>
          <a:r>
            <a:rPr lang="en-US" sz="2200" i="0" u="none" strike="noStrike" dirty="0">
              <a:effectLst/>
              <a:latin typeface="+mj-lt"/>
              <a:cs typeface="Calibri Light" panose="020F0302020204030204" pitchFamily="34" charset="0"/>
            </a:rPr>
            <a:t>Atopic dermatitis, AD</a:t>
          </a:r>
          <a:r>
            <a:rPr lang="he-IL" sz="2200" i="0" u="none" strike="noStrike" dirty="0">
              <a:effectLst/>
              <a:latin typeface="+mj-lt"/>
              <a:cs typeface="Calibri Light" panose="020F0302020204030204" pitchFamily="34" charset="0"/>
            </a:rPr>
            <a:t>)</a:t>
          </a:r>
          <a:endParaRPr lang="he-IL" sz="2200" dirty="0">
            <a:latin typeface="+mj-lt"/>
          </a:endParaRPr>
        </a:p>
      </dgm:t>
    </dgm:pt>
    <dgm:pt modelId="{1C3E049A-3307-431B-8EA3-122020CF5E41}" type="parTrans" cxnId="{B6E3872F-9B56-4941-B317-43D0C6FACD0F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6DACAC50-5425-4D21-AFFF-51EFD61B5B54}" type="sibTrans" cxnId="{B6E3872F-9B56-4941-B317-43D0C6FACD0F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EFB43FEF-0D2D-477B-82A6-27164A310916}">
      <dgm:prSet phldrT="[Text]" custT="1"/>
      <dgm:spPr/>
      <dgm:t>
        <a:bodyPr/>
        <a:lstStyle/>
        <a:p>
          <a:pPr marL="0" lvl="0" indent="0" algn="ctr" defTabSz="10223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i="0" u="none" strike="noStrike" kern="1200" dirty="0">
              <a:effectLst/>
              <a:latin typeface="Calibri Light" panose="020F0302020204030204"/>
              <a:ea typeface="+mn-ea"/>
              <a:cs typeface="Calibri Light" panose="020F0302020204030204" pitchFamily="34" charset="0"/>
            </a:rPr>
            <a:t>אסטמה בדרכי הנשימה</a:t>
          </a:r>
        </a:p>
        <a:p>
          <a:pPr marL="0" lvl="0" indent="0" algn="ctr" defTabSz="10223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u="none" strike="noStrike" kern="1200" dirty="0">
              <a:effectLst/>
              <a:latin typeface="Calibri Light" panose="020F0302020204030204"/>
              <a:ea typeface="+mn-ea"/>
              <a:cs typeface="Calibri Light" panose="020F0302020204030204" pitchFamily="34" charset="0"/>
            </a:rPr>
            <a:t>(Hyper Reactive Airway Disease, HRAD)</a:t>
          </a:r>
          <a:endParaRPr lang="he-IL" sz="2200" i="0" u="none" strike="noStrike" kern="1200" dirty="0">
            <a:effectLst/>
            <a:latin typeface="Calibri Light" panose="020F0302020204030204"/>
            <a:ea typeface="+mn-ea"/>
            <a:cs typeface="Calibri Light" panose="020F0302020204030204" pitchFamily="34" charset="0"/>
          </a:endParaRPr>
        </a:p>
      </dgm:t>
    </dgm:pt>
    <dgm:pt modelId="{A9C9B2E4-81D6-4F1A-9B46-9B506FBFB633}" type="parTrans" cxnId="{10803DDD-3579-41E3-BF3B-CD8F0438E988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7C276CB0-ADF0-48F5-A820-1E8DEC7BCA73}" type="sibTrans" cxnId="{10803DDD-3579-41E3-BF3B-CD8F0438E988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9E75BE7A-A1AC-4FCB-AABD-67689CA454DE}" type="asst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pPr rtl="1"/>
          <a:r>
            <a:rPr lang="he-IL" sz="2200" i="0" u="none" strike="noStrike" kern="1200">
              <a:effectLst/>
              <a:latin typeface="Calibri Light" panose="020F0302020204030204"/>
              <a:ea typeface="+mn-ea"/>
              <a:cs typeface="Calibri Light" panose="020F0302020204030204" pitchFamily="34" charset="0"/>
            </a:rPr>
            <a:t>בשנה השניה</a:t>
          </a:r>
          <a:endParaRPr lang="he-IL" sz="2200" i="0" u="none" strike="noStrike" kern="1200" dirty="0">
            <a:effectLst/>
            <a:latin typeface="Calibri Light" panose="020F0302020204030204"/>
            <a:ea typeface="+mn-ea"/>
            <a:cs typeface="Calibri Light" panose="020F0302020204030204" pitchFamily="34" charset="0"/>
          </a:endParaRPr>
        </a:p>
      </dgm:t>
    </dgm:pt>
    <dgm:pt modelId="{C6942514-88D2-46C2-AEE5-5190C5CDFA6F}" type="parTrans" cxnId="{544353EF-8E79-47D9-94FB-9EC004090E4A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CDF74F3A-79DB-44D3-B82E-4207927D4BAD}" type="sibTrans" cxnId="{544353EF-8E79-47D9-94FB-9EC004090E4A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71C33664-E11A-40EB-9780-D1CEF2566BB6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marL="0" lvl="0" indent="0" algn="ctr" defTabSz="10223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i="0" u="none" strike="noStrike" kern="1200" dirty="0">
              <a:solidFill>
                <a:schemeClr val="tx1"/>
              </a:solidFill>
              <a:effectLst/>
              <a:latin typeface="Calibri Light" panose="020F0302020204030204"/>
              <a:ea typeface="+mn-ea"/>
              <a:cs typeface="Calibri Light" panose="020F0302020204030204" pitchFamily="34" charset="0"/>
            </a:rPr>
            <a:t>מחלות אטופיות בתינוקות</a:t>
          </a:r>
        </a:p>
      </dgm:t>
    </dgm:pt>
    <dgm:pt modelId="{4FE5E549-441C-423F-A696-E5CFFC8B48EA}" type="sibTrans" cxnId="{B7875A3F-3FFD-4066-848C-5FB05B061389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ABDA7F4D-4DF3-436E-A252-0FC5AB1E95DF}" type="parTrans" cxnId="{B7875A3F-3FFD-4066-848C-5FB05B061389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5C42A96E-40D5-4DBF-890B-0E7C23ACC142}" type="pres">
      <dgm:prSet presAssocID="{09B00A79-5394-428E-BDE7-4A8196E2046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35B426F-03A2-4B50-B27E-62BA2D1398C4}" type="pres">
      <dgm:prSet presAssocID="{71C33664-E11A-40EB-9780-D1CEF2566BB6}" presName="hierRoot1" presStyleCnt="0">
        <dgm:presLayoutVars>
          <dgm:hierBranch val="init"/>
        </dgm:presLayoutVars>
      </dgm:prSet>
      <dgm:spPr/>
    </dgm:pt>
    <dgm:pt modelId="{097BAD46-A248-422F-9D3C-53CC1DAB4500}" type="pres">
      <dgm:prSet presAssocID="{71C33664-E11A-40EB-9780-D1CEF2566BB6}" presName="rootComposite1" presStyleCnt="0"/>
      <dgm:spPr/>
    </dgm:pt>
    <dgm:pt modelId="{DEA3894A-90B4-434B-BCFA-8257031DC523}" type="pres">
      <dgm:prSet presAssocID="{71C33664-E11A-40EB-9780-D1CEF2566BB6}" presName="rootText1" presStyleLbl="node0" presStyleIdx="0" presStyleCnt="1" custLinFactNeighborX="489" custLinFactNeighborY="5554">
        <dgm:presLayoutVars>
          <dgm:chPref val="3"/>
        </dgm:presLayoutVars>
      </dgm:prSet>
      <dgm:spPr/>
    </dgm:pt>
    <dgm:pt modelId="{69879CC6-C077-4238-BF62-7B710AD0E4EC}" type="pres">
      <dgm:prSet presAssocID="{71C33664-E11A-40EB-9780-D1CEF2566BB6}" presName="rootConnector1" presStyleLbl="node1" presStyleIdx="0" presStyleCnt="0"/>
      <dgm:spPr/>
    </dgm:pt>
    <dgm:pt modelId="{067F7EE3-20D0-4D43-B765-E6DB96D01041}" type="pres">
      <dgm:prSet presAssocID="{71C33664-E11A-40EB-9780-D1CEF2566BB6}" presName="hierChild2" presStyleCnt="0"/>
      <dgm:spPr/>
    </dgm:pt>
    <dgm:pt modelId="{FB6C2BF4-EB36-4A0D-B523-E14141D6E55D}" type="pres">
      <dgm:prSet presAssocID="{81F62EDF-8DE2-4F13-997F-98C5319D6FA0}" presName="Name64" presStyleLbl="parChTrans1D2" presStyleIdx="0" presStyleCnt="5"/>
      <dgm:spPr/>
    </dgm:pt>
    <dgm:pt modelId="{E21F6B0D-2E53-49FB-ACA6-8D5A0F71BC72}" type="pres">
      <dgm:prSet presAssocID="{7765829D-E55E-4437-B71A-671A034B5995}" presName="hierRoot2" presStyleCnt="0">
        <dgm:presLayoutVars>
          <dgm:hierBranch val="init"/>
        </dgm:presLayoutVars>
      </dgm:prSet>
      <dgm:spPr/>
    </dgm:pt>
    <dgm:pt modelId="{FA1F29F8-A513-4E61-B0E0-44DAFE8707C5}" type="pres">
      <dgm:prSet presAssocID="{7765829D-E55E-4437-B71A-671A034B5995}" presName="rootComposite" presStyleCnt="0"/>
      <dgm:spPr/>
    </dgm:pt>
    <dgm:pt modelId="{7D2A13D9-7535-4CD9-8EA7-7D580732251D}" type="pres">
      <dgm:prSet presAssocID="{7765829D-E55E-4437-B71A-671A034B5995}" presName="rootText" presStyleLbl="node2" presStyleIdx="0" presStyleCnt="3">
        <dgm:presLayoutVars>
          <dgm:chPref val="3"/>
        </dgm:presLayoutVars>
      </dgm:prSet>
      <dgm:spPr/>
    </dgm:pt>
    <dgm:pt modelId="{A9FB7DAC-09A9-4668-A372-B97C42398DEC}" type="pres">
      <dgm:prSet presAssocID="{7765829D-E55E-4437-B71A-671A034B5995}" presName="rootConnector" presStyleLbl="node2" presStyleIdx="0" presStyleCnt="3"/>
      <dgm:spPr/>
    </dgm:pt>
    <dgm:pt modelId="{623886F0-DEC8-4F43-99CE-DF25A58DEF1A}" type="pres">
      <dgm:prSet presAssocID="{7765829D-E55E-4437-B71A-671A034B5995}" presName="hierChild4" presStyleCnt="0"/>
      <dgm:spPr/>
    </dgm:pt>
    <dgm:pt modelId="{4D3AE034-EF20-46B1-860C-D88EE061F710}" type="pres">
      <dgm:prSet presAssocID="{7765829D-E55E-4437-B71A-671A034B5995}" presName="hierChild5" presStyleCnt="0"/>
      <dgm:spPr/>
    </dgm:pt>
    <dgm:pt modelId="{D9BFC483-3A22-4293-B8EF-F8337290E1CA}" type="pres">
      <dgm:prSet presAssocID="{1C3E049A-3307-431B-8EA3-122020CF5E41}" presName="Name64" presStyleLbl="parChTrans1D2" presStyleIdx="1" presStyleCnt="5"/>
      <dgm:spPr/>
    </dgm:pt>
    <dgm:pt modelId="{6A570ADE-4B1B-40CF-B0F0-F5ACD92DB908}" type="pres">
      <dgm:prSet presAssocID="{7D20B8E0-6945-49F0-9661-FED3C722616E}" presName="hierRoot2" presStyleCnt="0">
        <dgm:presLayoutVars>
          <dgm:hierBranch val="init"/>
        </dgm:presLayoutVars>
      </dgm:prSet>
      <dgm:spPr/>
    </dgm:pt>
    <dgm:pt modelId="{9E33AD41-C3DD-4D6D-840C-B67110B9BAF0}" type="pres">
      <dgm:prSet presAssocID="{7D20B8E0-6945-49F0-9661-FED3C722616E}" presName="rootComposite" presStyleCnt="0"/>
      <dgm:spPr/>
    </dgm:pt>
    <dgm:pt modelId="{9299DF89-FF68-452C-9898-7CC8EA4EF70B}" type="pres">
      <dgm:prSet presAssocID="{7D20B8E0-6945-49F0-9661-FED3C722616E}" presName="rootText" presStyleLbl="node2" presStyleIdx="1" presStyleCnt="3" custLinFactNeighborY="5085">
        <dgm:presLayoutVars>
          <dgm:chPref val="3"/>
        </dgm:presLayoutVars>
      </dgm:prSet>
      <dgm:spPr/>
    </dgm:pt>
    <dgm:pt modelId="{68C5E3BE-A33D-4663-8D00-7F414B198A2C}" type="pres">
      <dgm:prSet presAssocID="{7D20B8E0-6945-49F0-9661-FED3C722616E}" presName="rootConnector" presStyleLbl="node2" presStyleIdx="1" presStyleCnt="3"/>
      <dgm:spPr/>
    </dgm:pt>
    <dgm:pt modelId="{43B25E43-447A-4556-86BE-17D3A4DE4D3F}" type="pres">
      <dgm:prSet presAssocID="{7D20B8E0-6945-49F0-9661-FED3C722616E}" presName="hierChild4" presStyleCnt="0"/>
      <dgm:spPr/>
    </dgm:pt>
    <dgm:pt modelId="{63411ED2-448C-4E83-BEEC-022334F791A1}" type="pres">
      <dgm:prSet presAssocID="{7D20B8E0-6945-49F0-9661-FED3C722616E}" presName="hierChild5" presStyleCnt="0"/>
      <dgm:spPr/>
    </dgm:pt>
    <dgm:pt modelId="{F1956E2D-9912-4104-A92A-59BD865751D2}" type="pres">
      <dgm:prSet presAssocID="{A9C9B2E4-81D6-4F1A-9B46-9B506FBFB633}" presName="Name64" presStyleLbl="parChTrans1D2" presStyleIdx="2" presStyleCnt="5"/>
      <dgm:spPr/>
    </dgm:pt>
    <dgm:pt modelId="{18A3DC14-1085-41F3-90D7-AFA9BB089869}" type="pres">
      <dgm:prSet presAssocID="{EFB43FEF-0D2D-477B-82A6-27164A310916}" presName="hierRoot2" presStyleCnt="0">
        <dgm:presLayoutVars>
          <dgm:hierBranch val="init"/>
        </dgm:presLayoutVars>
      </dgm:prSet>
      <dgm:spPr/>
    </dgm:pt>
    <dgm:pt modelId="{407826B4-982D-486C-BE0E-97F1C534B607}" type="pres">
      <dgm:prSet presAssocID="{EFB43FEF-0D2D-477B-82A6-27164A310916}" presName="rootComposite" presStyleCnt="0"/>
      <dgm:spPr/>
    </dgm:pt>
    <dgm:pt modelId="{6DAA35E1-5E7F-47D3-BBAC-032FB00BBD5F}" type="pres">
      <dgm:prSet presAssocID="{EFB43FEF-0D2D-477B-82A6-27164A310916}" presName="rootText" presStyleLbl="node2" presStyleIdx="2" presStyleCnt="3" custScaleY="126701">
        <dgm:presLayoutVars>
          <dgm:chPref val="3"/>
        </dgm:presLayoutVars>
      </dgm:prSet>
      <dgm:spPr/>
    </dgm:pt>
    <dgm:pt modelId="{CC6D7FEA-44C8-45E3-A071-55A236827BA5}" type="pres">
      <dgm:prSet presAssocID="{EFB43FEF-0D2D-477B-82A6-27164A310916}" presName="rootConnector" presStyleLbl="node2" presStyleIdx="2" presStyleCnt="3"/>
      <dgm:spPr/>
    </dgm:pt>
    <dgm:pt modelId="{C0F7F8DA-0C5C-42B2-BAF3-797489FBF6A7}" type="pres">
      <dgm:prSet presAssocID="{EFB43FEF-0D2D-477B-82A6-27164A310916}" presName="hierChild4" presStyleCnt="0"/>
      <dgm:spPr/>
    </dgm:pt>
    <dgm:pt modelId="{B364D329-3BAB-41CA-A06F-D7AE942E52FE}" type="pres">
      <dgm:prSet presAssocID="{EFB43FEF-0D2D-477B-82A6-27164A310916}" presName="hierChild5" presStyleCnt="0"/>
      <dgm:spPr/>
    </dgm:pt>
    <dgm:pt modelId="{42BD3C76-FF84-49A4-A4D0-6693E44E7B0E}" type="pres">
      <dgm:prSet presAssocID="{71C33664-E11A-40EB-9780-D1CEF2566BB6}" presName="hierChild3" presStyleCnt="0"/>
      <dgm:spPr/>
    </dgm:pt>
    <dgm:pt modelId="{4BEE8523-C4EE-4D29-ACDC-D894B1E0169A}" type="pres">
      <dgm:prSet presAssocID="{67ACE259-38DF-45C2-A71B-98C11830A8D1}" presName="Name115" presStyleLbl="parChTrans1D2" presStyleIdx="3" presStyleCnt="5"/>
      <dgm:spPr/>
    </dgm:pt>
    <dgm:pt modelId="{1C6B90A3-AC0A-4CF5-BBC5-0EBFE2C5BF2E}" type="pres">
      <dgm:prSet presAssocID="{1F244B88-FDA8-48FB-83D5-C5A978CA67D4}" presName="hierRoot3" presStyleCnt="0">
        <dgm:presLayoutVars>
          <dgm:hierBranch val="init"/>
        </dgm:presLayoutVars>
      </dgm:prSet>
      <dgm:spPr/>
    </dgm:pt>
    <dgm:pt modelId="{52A4DA92-9050-444B-96AD-CA7B6CA96CD8}" type="pres">
      <dgm:prSet presAssocID="{1F244B88-FDA8-48FB-83D5-C5A978CA67D4}" presName="rootComposite3" presStyleCnt="0"/>
      <dgm:spPr/>
    </dgm:pt>
    <dgm:pt modelId="{CF889AD6-86AB-43C0-98A1-C878464D4F21}" type="pres">
      <dgm:prSet presAssocID="{1F244B88-FDA8-48FB-83D5-C5A978CA67D4}" presName="rootText3" presStyleLbl="asst1" presStyleIdx="0" presStyleCnt="2" custLinFactNeighborY="-15362">
        <dgm:presLayoutVars>
          <dgm:chPref val="3"/>
        </dgm:presLayoutVars>
      </dgm:prSet>
      <dgm:spPr/>
    </dgm:pt>
    <dgm:pt modelId="{7A860C2C-D374-46EE-89B0-657EF15C9831}" type="pres">
      <dgm:prSet presAssocID="{1F244B88-FDA8-48FB-83D5-C5A978CA67D4}" presName="rootConnector3" presStyleLbl="asst1" presStyleIdx="0" presStyleCnt="2"/>
      <dgm:spPr/>
    </dgm:pt>
    <dgm:pt modelId="{3922E3C1-C6A8-4041-A576-3F05E3147B42}" type="pres">
      <dgm:prSet presAssocID="{1F244B88-FDA8-48FB-83D5-C5A978CA67D4}" presName="hierChild6" presStyleCnt="0"/>
      <dgm:spPr/>
    </dgm:pt>
    <dgm:pt modelId="{54811AC5-C88E-41E5-881D-CB3655F8C8BF}" type="pres">
      <dgm:prSet presAssocID="{1F244B88-FDA8-48FB-83D5-C5A978CA67D4}" presName="hierChild7" presStyleCnt="0"/>
      <dgm:spPr/>
    </dgm:pt>
    <dgm:pt modelId="{CDB8DAA0-50D8-419F-86F7-F97344C5CCFB}" type="pres">
      <dgm:prSet presAssocID="{C6942514-88D2-46C2-AEE5-5190C5CDFA6F}" presName="Name115" presStyleLbl="parChTrans1D2" presStyleIdx="4" presStyleCnt="5"/>
      <dgm:spPr/>
    </dgm:pt>
    <dgm:pt modelId="{8B473372-7E93-4E3E-920D-4A341B3FD8E2}" type="pres">
      <dgm:prSet presAssocID="{9E75BE7A-A1AC-4FCB-AABD-67689CA454DE}" presName="hierRoot3" presStyleCnt="0">
        <dgm:presLayoutVars>
          <dgm:hierBranch val="init"/>
        </dgm:presLayoutVars>
      </dgm:prSet>
      <dgm:spPr/>
    </dgm:pt>
    <dgm:pt modelId="{5345241C-C56E-4B61-8728-1D8C714C53AE}" type="pres">
      <dgm:prSet presAssocID="{9E75BE7A-A1AC-4FCB-AABD-67689CA454DE}" presName="rootComposite3" presStyleCnt="0"/>
      <dgm:spPr/>
    </dgm:pt>
    <dgm:pt modelId="{DA559B3A-D17C-4613-BD35-E0351912A4AC}" type="pres">
      <dgm:prSet presAssocID="{9E75BE7A-A1AC-4FCB-AABD-67689CA454DE}" presName="rootText3" presStyleLbl="asst1" presStyleIdx="1" presStyleCnt="2" custLinFactNeighborX="517" custLinFactNeighborY="24875">
        <dgm:presLayoutVars>
          <dgm:chPref val="3"/>
        </dgm:presLayoutVars>
      </dgm:prSet>
      <dgm:spPr/>
    </dgm:pt>
    <dgm:pt modelId="{86F41D24-1E3A-4128-8684-A97002671A80}" type="pres">
      <dgm:prSet presAssocID="{9E75BE7A-A1AC-4FCB-AABD-67689CA454DE}" presName="rootConnector3" presStyleLbl="asst1" presStyleIdx="1" presStyleCnt="2"/>
      <dgm:spPr/>
    </dgm:pt>
    <dgm:pt modelId="{042A631A-7D3F-46E4-87F9-F8657CE2BB64}" type="pres">
      <dgm:prSet presAssocID="{9E75BE7A-A1AC-4FCB-AABD-67689CA454DE}" presName="hierChild6" presStyleCnt="0"/>
      <dgm:spPr/>
    </dgm:pt>
    <dgm:pt modelId="{0DFA1602-56FC-4CB3-8D7F-F7412ED2B817}" type="pres">
      <dgm:prSet presAssocID="{9E75BE7A-A1AC-4FCB-AABD-67689CA454DE}" presName="hierChild7" presStyleCnt="0"/>
      <dgm:spPr/>
    </dgm:pt>
  </dgm:ptLst>
  <dgm:cxnLst>
    <dgm:cxn modelId="{6A3B9707-2BF4-45FA-8CEF-30A126C4673E}" type="presOf" srcId="{71C33664-E11A-40EB-9780-D1CEF2566BB6}" destId="{DEA3894A-90B4-434B-BCFA-8257031DC523}" srcOrd="0" destOrd="0" presId="urn:microsoft.com/office/officeart/2009/3/layout/HorizontalOrganizationChart"/>
    <dgm:cxn modelId="{D726DB14-080C-4EFE-A1D5-F2D13C287971}" type="presOf" srcId="{1F244B88-FDA8-48FB-83D5-C5A978CA67D4}" destId="{7A860C2C-D374-46EE-89B0-657EF15C9831}" srcOrd="1" destOrd="0" presId="urn:microsoft.com/office/officeart/2009/3/layout/HorizontalOrganizationChart"/>
    <dgm:cxn modelId="{5FA7C31B-3AF4-47D8-9F71-E726872926ED}" type="presOf" srcId="{09B00A79-5394-428E-BDE7-4A8196E2046E}" destId="{5C42A96E-40D5-4DBF-890B-0E7C23ACC142}" srcOrd="0" destOrd="0" presId="urn:microsoft.com/office/officeart/2009/3/layout/HorizontalOrganizationChart"/>
    <dgm:cxn modelId="{92D41D27-31F5-4B72-8320-821F36E74956}" type="presOf" srcId="{7765829D-E55E-4437-B71A-671A034B5995}" destId="{A9FB7DAC-09A9-4668-A372-B97C42398DEC}" srcOrd="1" destOrd="0" presId="urn:microsoft.com/office/officeart/2009/3/layout/HorizontalOrganizationChart"/>
    <dgm:cxn modelId="{ADE17327-B76A-4192-937D-80A6372B1A88}" srcId="{71C33664-E11A-40EB-9780-D1CEF2566BB6}" destId="{7765829D-E55E-4437-B71A-671A034B5995}" srcOrd="2" destOrd="0" parTransId="{81F62EDF-8DE2-4F13-997F-98C5319D6FA0}" sibTransId="{2F4FF32E-B9B5-4A69-8376-6033F1606ABA}"/>
    <dgm:cxn modelId="{B6E3872F-9B56-4941-B317-43D0C6FACD0F}" srcId="{71C33664-E11A-40EB-9780-D1CEF2566BB6}" destId="{7D20B8E0-6945-49F0-9661-FED3C722616E}" srcOrd="3" destOrd="0" parTransId="{1C3E049A-3307-431B-8EA3-122020CF5E41}" sibTransId="{6DACAC50-5425-4D21-AFFF-51EFD61B5B54}"/>
    <dgm:cxn modelId="{62613F31-C15A-4BBA-8995-8B2BCF72854E}" type="presOf" srcId="{71C33664-E11A-40EB-9780-D1CEF2566BB6}" destId="{69879CC6-C077-4238-BF62-7B710AD0E4EC}" srcOrd="1" destOrd="0" presId="urn:microsoft.com/office/officeart/2009/3/layout/HorizontalOrganizationChart"/>
    <dgm:cxn modelId="{9A98643B-2FB5-4283-ABE5-B00D187C53AD}" type="presOf" srcId="{1F244B88-FDA8-48FB-83D5-C5A978CA67D4}" destId="{CF889AD6-86AB-43C0-98A1-C878464D4F21}" srcOrd="0" destOrd="0" presId="urn:microsoft.com/office/officeart/2009/3/layout/HorizontalOrganizationChart"/>
    <dgm:cxn modelId="{B7875A3F-3FFD-4066-848C-5FB05B061389}" srcId="{09B00A79-5394-428E-BDE7-4A8196E2046E}" destId="{71C33664-E11A-40EB-9780-D1CEF2566BB6}" srcOrd="0" destOrd="0" parTransId="{ABDA7F4D-4DF3-436E-A252-0FC5AB1E95DF}" sibTransId="{4FE5E549-441C-423F-A696-E5CFFC8B48EA}"/>
    <dgm:cxn modelId="{1D2C055D-119B-4B62-8B7C-958CBF6C2662}" type="presOf" srcId="{EFB43FEF-0D2D-477B-82A6-27164A310916}" destId="{6DAA35E1-5E7F-47D3-BBAC-032FB00BBD5F}" srcOrd="0" destOrd="0" presId="urn:microsoft.com/office/officeart/2009/3/layout/HorizontalOrganizationChart"/>
    <dgm:cxn modelId="{504B3752-2D45-495D-8637-878AECD69105}" type="presOf" srcId="{1C3E049A-3307-431B-8EA3-122020CF5E41}" destId="{D9BFC483-3A22-4293-B8EF-F8337290E1CA}" srcOrd="0" destOrd="0" presId="urn:microsoft.com/office/officeart/2009/3/layout/HorizontalOrganizationChart"/>
    <dgm:cxn modelId="{DA4F3D54-E016-4AFB-8ADF-7B232779E73F}" srcId="{71C33664-E11A-40EB-9780-D1CEF2566BB6}" destId="{1F244B88-FDA8-48FB-83D5-C5A978CA67D4}" srcOrd="0" destOrd="0" parTransId="{67ACE259-38DF-45C2-A71B-98C11830A8D1}" sibTransId="{DABE1C13-F9A1-4FE2-8E2D-8A7215FC9FDC}"/>
    <dgm:cxn modelId="{55CD2958-7C6F-4406-BB70-AD726F6A2300}" type="presOf" srcId="{9E75BE7A-A1AC-4FCB-AABD-67689CA454DE}" destId="{DA559B3A-D17C-4613-BD35-E0351912A4AC}" srcOrd="0" destOrd="0" presId="urn:microsoft.com/office/officeart/2009/3/layout/HorizontalOrganizationChart"/>
    <dgm:cxn modelId="{91E4908B-9785-4DF9-AFDB-5BC87482826E}" type="presOf" srcId="{67ACE259-38DF-45C2-A71B-98C11830A8D1}" destId="{4BEE8523-C4EE-4D29-ACDC-D894B1E0169A}" srcOrd="0" destOrd="0" presId="urn:microsoft.com/office/officeart/2009/3/layout/HorizontalOrganizationChart"/>
    <dgm:cxn modelId="{2896D8AA-83A1-495B-A1BD-18EF7BF722D1}" type="presOf" srcId="{7D20B8E0-6945-49F0-9661-FED3C722616E}" destId="{68C5E3BE-A33D-4663-8D00-7F414B198A2C}" srcOrd="1" destOrd="0" presId="urn:microsoft.com/office/officeart/2009/3/layout/HorizontalOrganizationChart"/>
    <dgm:cxn modelId="{9E5945AB-5277-4E38-AA26-1A011A7E9CD6}" type="presOf" srcId="{81F62EDF-8DE2-4F13-997F-98C5319D6FA0}" destId="{FB6C2BF4-EB36-4A0D-B523-E14141D6E55D}" srcOrd="0" destOrd="0" presId="urn:microsoft.com/office/officeart/2009/3/layout/HorizontalOrganizationChart"/>
    <dgm:cxn modelId="{F2227EC1-165A-425A-AEE9-621AFB41E33E}" type="presOf" srcId="{EFB43FEF-0D2D-477B-82A6-27164A310916}" destId="{CC6D7FEA-44C8-45E3-A071-55A236827BA5}" srcOrd="1" destOrd="0" presId="urn:microsoft.com/office/officeart/2009/3/layout/HorizontalOrganizationChart"/>
    <dgm:cxn modelId="{F5C288CD-32EB-4AC6-BB0F-220484FD1203}" type="presOf" srcId="{7D20B8E0-6945-49F0-9661-FED3C722616E}" destId="{9299DF89-FF68-452C-9898-7CC8EA4EF70B}" srcOrd="0" destOrd="0" presId="urn:microsoft.com/office/officeart/2009/3/layout/HorizontalOrganizationChart"/>
    <dgm:cxn modelId="{739A15D6-70CC-4016-80AC-44692BAE30D7}" type="presOf" srcId="{A9C9B2E4-81D6-4F1A-9B46-9B506FBFB633}" destId="{F1956E2D-9912-4104-A92A-59BD865751D2}" srcOrd="0" destOrd="0" presId="urn:microsoft.com/office/officeart/2009/3/layout/HorizontalOrganizationChart"/>
    <dgm:cxn modelId="{888216D7-8F90-402C-8B44-441E2FFBAD32}" type="presOf" srcId="{9E75BE7A-A1AC-4FCB-AABD-67689CA454DE}" destId="{86F41D24-1E3A-4128-8684-A97002671A80}" srcOrd="1" destOrd="0" presId="urn:microsoft.com/office/officeart/2009/3/layout/HorizontalOrganizationChart"/>
    <dgm:cxn modelId="{10803DDD-3579-41E3-BF3B-CD8F0438E988}" srcId="{71C33664-E11A-40EB-9780-D1CEF2566BB6}" destId="{EFB43FEF-0D2D-477B-82A6-27164A310916}" srcOrd="4" destOrd="0" parTransId="{A9C9B2E4-81D6-4F1A-9B46-9B506FBFB633}" sibTransId="{7C276CB0-ADF0-48F5-A820-1E8DEC7BCA73}"/>
    <dgm:cxn modelId="{9831B4E1-1A3F-4CC9-B495-7D8FF738EEDB}" type="presOf" srcId="{C6942514-88D2-46C2-AEE5-5190C5CDFA6F}" destId="{CDB8DAA0-50D8-419F-86F7-F97344C5CCFB}" srcOrd="0" destOrd="0" presId="urn:microsoft.com/office/officeart/2009/3/layout/HorizontalOrganizationChart"/>
    <dgm:cxn modelId="{7CEA87ED-7279-460E-9E42-11FBB89CD306}" type="presOf" srcId="{7765829D-E55E-4437-B71A-671A034B5995}" destId="{7D2A13D9-7535-4CD9-8EA7-7D580732251D}" srcOrd="0" destOrd="0" presId="urn:microsoft.com/office/officeart/2009/3/layout/HorizontalOrganizationChart"/>
    <dgm:cxn modelId="{544353EF-8E79-47D9-94FB-9EC004090E4A}" srcId="{71C33664-E11A-40EB-9780-D1CEF2566BB6}" destId="{9E75BE7A-A1AC-4FCB-AABD-67689CA454DE}" srcOrd="1" destOrd="0" parTransId="{C6942514-88D2-46C2-AEE5-5190C5CDFA6F}" sibTransId="{CDF74F3A-79DB-44D3-B82E-4207927D4BAD}"/>
    <dgm:cxn modelId="{86D28D55-15FA-418C-880F-B5DD9C734D17}" type="presParOf" srcId="{5C42A96E-40D5-4DBF-890B-0E7C23ACC142}" destId="{135B426F-03A2-4B50-B27E-62BA2D1398C4}" srcOrd="0" destOrd="0" presId="urn:microsoft.com/office/officeart/2009/3/layout/HorizontalOrganizationChart"/>
    <dgm:cxn modelId="{D964B938-552B-4AFB-B64B-6B2EE8C175AE}" type="presParOf" srcId="{135B426F-03A2-4B50-B27E-62BA2D1398C4}" destId="{097BAD46-A248-422F-9D3C-53CC1DAB4500}" srcOrd="0" destOrd="0" presId="urn:microsoft.com/office/officeart/2009/3/layout/HorizontalOrganizationChart"/>
    <dgm:cxn modelId="{13695541-4299-4687-9C58-D6136854BB7D}" type="presParOf" srcId="{097BAD46-A248-422F-9D3C-53CC1DAB4500}" destId="{DEA3894A-90B4-434B-BCFA-8257031DC523}" srcOrd="0" destOrd="0" presId="urn:microsoft.com/office/officeart/2009/3/layout/HorizontalOrganizationChart"/>
    <dgm:cxn modelId="{74738D62-1FC9-4C67-9CE0-F9BD2E50B0D6}" type="presParOf" srcId="{097BAD46-A248-422F-9D3C-53CC1DAB4500}" destId="{69879CC6-C077-4238-BF62-7B710AD0E4EC}" srcOrd="1" destOrd="0" presId="urn:microsoft.com/office/officeart/2009/3/layout/HorizontalOrganizationChart"/>
    <dgm:cxn modelId="{6F37F965-CEC3-446E-80C9-F425211E1DC2}" type="presParOf" srcId="{135B426F-03A2-4B50-B27E-62BA2D1398C4}" destId="{067F7EE3-20D0-4D43-B765-E6DB96D01041}" srcOrd="1" destOrd="0" presId="urn:microsoft.com/office/officeart/2009/3/layout/HorizontalOrganizationChart"/>
    <dgm:cxn modelId="{FE90D6C0-4CCE-4500-803F-7427D4B41B06}" type="presParOf" srcId="{067F7EE3-20D0-4D43-B765-E6DB96D01041}" destId="{FB6C2BF4-EB36-4A0D-B523-E14141D6E55D}" srcOrd="0" destOrd="0" presId="urn:microsoft.com/office/officeart/2009/3/layout/HorizontalOrganizationChart"/>
    <dgm:cxn modelId="{B2CB1178-B636-4B9E-BD20-D0E1129A8A88}" type="presParOf" srcId="{067F7EE3-20D0-4D43-B765-E6DB96D01041}" destId="{E21F6B0D-2E53-49FB-ACA6-8D5A0F71BC72}" srcOrd="1" destOrd="0" presId="urn:microsoft.com/office/officeart/2009/3/layout/HorizontalOrganizationChart"/>
    <dgm:cxn modelId="{513E8158-4C12-478B-B38B-61EA009B5A82}" type="presParOf" srcId="{E21F6B0D-2E53-49FB-ACA6-8D5A0F71BC72}" destId="{FA1F29F8-A513-4E61-B0E0-44DAFE8707C5}" srcOrd="0" destOrd="0" presId="urn:microsoft.com/office/officeart/2009/3/layout/HorizontalOrganizationChart"/>
    <dgm:cxn modelId="{0BB15B37-C92E-4BED-A7C3-723A7D27E096}" type="presParOf" srcId="{FA1F29F8-A513-4E61-B0E0-44DAFE8707C5}" destId="{7D2A13D9-7535-4CD9-8EA7-7D580732251D}" srcOrd="0" destOrd="0" presId="urn:microsoft.com/office/officeart/2009/3/layout/HorizontalOrganizationChart"/>
    <dgm:cxn modelId="{5F7B8740-C69B-4E36-AC6F-6B9605151E78}" type="presParOf" srcId="{FA1F29F8-A513-4E61-B0E0-44DAFE8707C5}" destId="{A9FB7DAC-09A9-4668-A372-B97C42398DEC}" srcOrd="1" destOrd="0" presId="urn:microsoft.com/office/officeart/2009/3/layout/HorizontalOrganizationChart"/>
    <dgm:cxn modelId="{69E44A8F-C50A-428F-BF2C-DCE3004AEE5E}" type="presParOf" srcId="{E21F6B0D-2E53-49FB-ACA6-8D5A0F71BC72}" destId="{623886F0-DEC8-4F43-99CE-DF25A58DEF1A}" srcOrd="1" destOrd="0" presId="urn:microsoft.com/office/officeart/2009/3/layout/HorizontalOrganizationChart"/>
    <dgm:cxn modelId="{1612CA5D-6A2E-4B74-BEAF-52F45AEF43E1}" type="presParOf" srcId="{E21F6B0D-2E53-49FB-ACA6-8D5A0F71BC72}" destId="{4D3AE034-EF20-46B1-860C-D88EE061F710}" srcOrd="2" destOrd="0" presId="urn:microsoft.com/office/officeart/2009/3/layout/HorizontalOrganizationChart"/>
    <dgm:cxn modelId="{A9C60794-B3E8-43B5-BF59-6F2DE2432159}" type="presParOf" srcId="{067F7EE3-20D0-4D43-B765-E6DB96D01041}" destId="{D9BFC483-3A22-4293-B8EF-F8337290E1CA}" srcOrd="2" destOrd="0" presId="urn:microsoft.com/office/officeart/2009/3/layout/HorizontalOrganizationChart"/>
    <dgm:cxn modelId="{00CB77F0-ED3C-46D5-8269-8175C22B9F71}" type="presParOf" srcId="{067F7EE3-20D0-4D43-B765-E6DB96D01041}" destId="{6A570ADE-4B1B-40CF-B0F0-F5ACD92DB908}" srcOrd="3" destOrd="0" presId="urn:microsoft.com/office/officeart/2009/3/layout/HorizontalOrganizationChart"/>
    <dgm:cxn modelId="{0A4E8AD5-505B-443A-89E4-F8A6DB782F37}" type="presParOf" srcId="{6A570ADE-4B1B-40CF-B0F0-F5ACD92DB908}" destId="{9E33AD41-C3DD-4D6D-840C-B67110B9BAF0}" srcOrd="0" destOrd="0" presId="urn:microsoft.com/office/officeart/2009/3/layout/HorizontalOrganizationChart"/>
    <dgm:cxn modelId="{64A631EE-FBFD-4F83-83C2-E5D27EE5E1F3}" type="presParOf" srcId="{9E33AD41-C3DD-4D6D-840C-B67110B9BAF0}" destId="{9299DF89-FF68-452C-9898-7CC8EA4EF70B}" srcOrd="0" destOrd="0" presId="urn:microsoft.com/office/officeart/2009/3/layout/HorizontalOrganizationChart"/>
    <dgm:cxn modelId="{2D924957-9B40-4015-AD19-0FABBE6F3318}" type="presParOf" srcId="{9E33AD41-C3DD-4D6D-840C-B67110B9BAF0}" destId="{68C5E3BE-A33D-4663-8D00-7F414B198A2C}" srcOrd="1" destOrd="0" presId="urn:microsoft.com/office/officeart/2009/3/layout/HorizontalOrganizationChart"/>
    <dgm:cxn modelId="{E6050123-4250-4CBB-AEF1-03322AFF5999}" type="presParOf" srcId="{6A570ADE-4B1B-40CF-B0F0-F5ACD92DB908}" destId="{43B25E43-447A-4556-86BE-17D3A4DE4D3F}" srcOrd="1" destOrd="0" presId="urn:microsoft.com/office/officeart/2009/3/layout/HorizontalOrganizationChart"/>
    <dgm:cxn modelId="{74A8EDF5-6DCE-408A-AF27-E2B8770395B8}" type="presParOf" srcId="{6A570ADE-4B1B-40CF-B0F0-F5ACD92DB908}" destId="{63411ED2-448C-4E83-BEEC-022334F791A1}" srcOrd="2" destOrd="0" presId="urn:microsoft.com/office/officeart/2009/3/layout/HorizontalOrganizationChart"/>
    <dgm:cxn modelId="{52B8A0DE-5087-480A-BF09-FF02430BAD26}" type="presParOf" srcId="{067F7EE3-20D0-4D43-B765-E6DB96D01041}" destId="{F1956E2D-9912-4104-A92A-59BD865751D2}" srcOrd="4" destOrd="0" presId="urn:microsoft.com/office/officeart/2009/3/layout/HorizontalOrganizationChart"/>
    <dgm:cxn modelId="{F564541B-763A-44B7-922A-7447DA3832B5}" type="presParOf" srcId="{067F7EE3-20D0-4D43-B765-E6DB96D01041}" destId="{18A3DC14-1085-41F3-90D7-AFA9BB089869}" srcOrd="5" destOrd="0" presId="urn:microsoft.com/office/officeart/2009/3/layout/HorizontalOrganizationChart"/>
    <dgm:cxn modelId="{70AA64C0-DC3D-44F5-99D7-D7AB17739B82}" type="presParOf" srcId="{18A3DC14-1085-41F3-90D7-AFA9BB089869}" destId="{407826B4-982D-486C-BE0E-97F1C534B607}" srcOrd="0" destOrd="0" presId="urn:microsoft.com/office/officeart/2009/3/layout/HorizontalOrganizationChart"/>
    <dgm:cxn modelId="{AC6EDE35-FFD5-4773-9FE3-CACD5315B3FA}" type="presParOf" srcId="{407826B4-982D-486C-BE0E-97F1C534B607}" destId="{6DAA35E1-5E7F-47D3-BBAC-032FB00BBD5F}" srcOrd="0" destOrd="0" presId="urn:microsoft.com/office/officeart/2009/3/layout/HorizontalOrganizationChart"/>
    <dgm:cxn modelId="{8DD58BFF-C764-456B-95C0-80A9ACCDCE5C}" type="presParOf" srcId="{407826B4-982D-486C-BE0E-97F1C534B607}" destId="{CC6D7FEA-44C8-45E3-A071-55A236827BA5}" srcOrd="1" destOrd="0" presId="urn:microsoft.com/office/officeart/2009/3/layout/HorizontalOrganizationChart"/>
    <dgm:cxn modelId="{10E66B64-D08B-4D35-9480-D858FF420990}" type="presParOf" srcId="{18A3DC14-1085-41F3-90D7-AFA9BB089869}" destId="{C0F7F8DA-0C5C-42B2-BAF3-797489FBF6A7}" srcOrd="1" destOrd="0" presId="urn:microsoft.com/office/officeart/2009/3/layout/HorizontalOrganizationChart"/>
    <dgm:cxn modelId="{C0A971BC-130C-41A0-A22A-E364FF2EF925}" type="presParOf" srcId="{18A3DC14-1085-41F3-90D7-AFA9BB089869}" destId="{B364D329-3BAB-41CA-A06F-D7AE942E52FE}" srcOrd="2" destOrd="0" presId="urn:microsoft.com/office/officeart/2009/3/layout/HorizontalOrganizationChart"/>
    <dgm:cxn modelId="{418C3FEE-CD33-431C-A651-1F8960509277}" type="presParOf" srcId="{135B426F-03A2-4B50-B27E-62BA2D1398C4}" destId="{42BD3C76-FF84-49A4-A4D0-6693E44E7B0E}" srcOrd="2" destOrd="0" presId="urn:microsoft.com/office/officeart/2009/3/layout/HorizontalOrganizationChart"/>
    <dgm:cxn modelId="{33E2CF21-E967-449C-91B6-A7EF9D5FDD99}" type="presParOf" srcId="{42BD3C76-FF84-49A4-A4D0-6693E44E7B0E}" destId="{4BEE8523-C4EE-4D29-ACDC-D894B1E0169A}" srcOrd="0" destOrd="0" presId="urn:microsoft.com/office/officeart/2009/3/layout/HorizontalOrganizationChart"/>
    <dgm:cxn modelId="{FC3C2473-CB2B-4D1A-9D1F-306933F44B8B}" type="presParOf" srcId="{42BD3C76-FF84-49A4-A4D0-6693E44E7B0E}" destId="{1C6B90A3-AC0A-4CF5-BBC5-0EBFE2C5BF2E}" srcOrd="1" destOrd="0" presId="urn:microsoft.com/office/officeart/2009/3/layout/HorizontalOrganizationChart"/>
    <dgm:cxn modelId="{0AB7A8A1-B6D9-4173-8E79-65EA8D65223A}" type="presParOf" srcId="{1C6B90A3-AC0A-4CF5-BBC5-0EBFE2C5BF2E}" destId="{52A4DA92-9050-444B-96AD-CA7B6CA96CD8}" srcOrd="0" destOrd="0" presId="urn:microsoft.com/office/officeart/2009/3/layout/HorizontalOrganizationChart"/>
    <dgm:cxn modelId="{323C1628-F901-4CA3-B0DD-3027CD3B4F25}" type="presParOf" srcId="{52A4DA92-9050-444B-96AD-CA7B6CA96CD8}" destId="{CF889AD6-86AB-43C0-98A1-C878464D4F21}" srcOrd="0" destOrd="0" presId="urn:microsoft.com/office/officeart/2009/3/layout/HorizontalOrganizationChart"/>
    <dgm:cxn modelId="{2E38AF2A-63C2-4DA3-9D88-C82104159F46}" type="presParOf" srcId="{52A4DA92-9050-444B-96AD-CA7B6CA96CD8}" destId="{7A860C2C-D374-46EE-89B0-657EF15C9831}" srcOrd="1" destOrd="0" presId="urn:microsoft.com/office/officeart/2009/3/layout/HorizontalOrganizationChart"/>
    <dgm:cxn modelId="{ECDAAB2F-C16F-40EF-910E-5322A6C18246}" type="presParOf" srcId="{1C6B90A3-AC0A-4CF5-BBC5-0EBFE2C5BF2E}" destId="{3922E3C1-C6A8-4041-A576-3F05E3147B42}" srcOrd="1" destOrd="0" presId="urn:microsoft.com/office/officeart/2009/3/layout/HorizontalOrganizationChart"/>
    <dgm:cxn modelId="{01023594-73CC-46D7-9D2D-4917F9CE6777}" type="presParOf" srcId="{1C6B90A3-AC0A-4CF5-BBC5-0EBFE2C5BF2E}" destId="{54811AC5-C88E-41E5-881D-CB3655F8C8BF}" srcOrd="2" destOrd="0" presId="urn:microsoft.com/office/officeart/2009/3/layout/HorizontalOrganizationChart"/>
    <dgm:cxn modelId="{C107C6D0-3DDF-4E48-A259-8439BC4AC725}" type="presParOf" srcId="{42BD3C76-FF84-49A4-A4D0-6693E44E7B0E}" destId="{CDB8DAA0-50D8-419F-86F7-F97344C5CCFB}" srcOrd="2" destOrd="0" presId="urn:microsoft.com/office/officeart/2009/3/layout/HorizontalOrganizationChart"/>
    <dgm:cxn modelId="{07AF41EE-19B4-489F-AE5C-024E72DFD383}" type="presParOf" srcId="{42BD3C76-FF84-49A4-A4D0-6693E44E7B0E}" destId="{8B473372-7E93-4E3E-920D-4A341B3FD8E2}" srcOrd="3" destOrd="0" presId="urn:microsoft.com/office/officeart/2009/3/layout/HorizontalOrganizationChart"/>
    <dgm:cxn modelId="{62D9DE46-1099-45B7-8DD4-92CD5F68C796}" type="presParOf" srcId="{8B473372-7E93-4E3E-920D-4A341B3FD8E2}" destId="{5345241C-C56E-4B61-8728-1D8C714C53AE}" srcOrd="0" destOrd="0" presId="urn:microsoft.com/office/officeart/2009/3/layout/HorizontalOrganizationChart"/>
    <dgm:cxn modelId="{8D12C8E9-4ACC-4163-ACB6-E16EB99EC5B7}" type="presParOf" srcId="{5345241C-C56E-4B61-8728-1D8C714C53AE}" destId="{DA559B3A-D17C-4613-BD35-E0351912A4AC}" srcOrd="0" destOrd="0" presId="urn:microsoft.com/office/officeart/2009/3/layout/HorizontalOrganizationChart"/>
    <dgm:cxn modelId="{D2AA5378-1BF0-4DFC-8CE3-89679AF0ECA9}" type="presParOf" srcId="{5345241C-C56E-4B61-8728-1D8C714C53AE}" destId="{86F41D24-1E3A-4128-8684-A97002671A80}" srcOrd="1" destOrd="0" presId="urn:microsoft.com/office/officeart/2009/3/layout/HorizontalOrganizationChart"/>
    <dgm:cxn modelId="{F7C95838-1259-4334-884B-C8266FA10E77}" type="presParOf" srcId="{8B473372-7E93-4E3E-920D-4A341B3FD8E2}" destId="{042A631A-7D3F-46E4-87F9-F8657CE2BB64}" srcOrd="1" destOrd="0" presId="urn:microsoft.com/office/officeart/2009/3/layout/HorizontalOrganizationChart"/>
    <dgm:cxn modelId="{C19A9808-0D27-4D96-A5B7-D73E168CB939}" type="presParOf" srcId="{8B473372-7E93-4E3E-920D-4A341B3FD8E2}" destId="{0DFA1602-56FC-4CB3-8D7F-F7412ED2B81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7102E3-CB90-45D4-8E96-51F2AC840C7C}" type="doc">
      <dgm:prSet loTypeId="urn:microsoft.com/office/officeart/2005/8/layout/vList5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pPr rtl="1"/>
          <a:endParaRPr lang="he-IL"/>
        </a:p>
      </dgm:t>
    </dgm:pt>
    <dgm:pt modelId="{EAE50AE0-EA44-4ED8-853E-E65260220263}">
      <dgm:prSet phldrT="[Text]" custT="1"/>
      <dgm:spPr/>
      <dgm:t>
        <a:bodyPr/>
        <a:lstStyle/>
        <a:p>
          <a:pPr rtl="1"/>
          <a:r>
            <a:rPr lang="he-IL" sz="2200" dirty="0">
              <a:latin typeface="Calibri Light" panose="020F0302020204030204" pitchFamily="34" charset="0"/>
              <a:cs typeface="Calibri Light" panose="020F0302020204030204" pitchFamily="34" charset="0"/>
            </a:rPr>
            <a:t>סינון</a:t>
          </a:r>
        </a:p>
      </dgm:t>
    </dgm:pt>
    <dgm:pt modelId="{B1822BBD-156E-4E13-B8C6-92F96FD633CE}" type="parTrans" cxnId="{15E4749E-860E-44DA-88F6-74393D541D71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F73021D7-B06E-41DE-9A16-24A5076E322C}" type="sibTrans" cxnId="{15E4749E-860E-44DA-88F6-74393D541D71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FEDD0368-0CA8-44D0-BA67-8FCEBFF2DD68}">
      <dgm:prSet phldrT="[Text]" custT="1"/>
      <dgm:spPr/>
      <dgm:t>
        <a:bodyPr/>
        <a:lstStyle/>
        <a:p>
          <a:pPr algn="r" rtl="1">
            <a:buFont typeface="Arial" panose="020B0604020202020204" pitchFamily="34" charset="0"/>
            <a:buChar char="•"/>
          </a:pPr>
          <a:r>
            <a:rPr lang="he-IL" sz="2200" dirty="0">
              <a:latin typeface="Calibri Light" panose="020F0302020204030204" pitchFamily="34" charset="0"/>
              <a:cs typeface="Calibri Light" panose="020F0302020204030204" pitchFamily="34" charset="0"/>
            </a:rPr>
            <a:t>שאלונים מלאים בלבד</a:t>
          </a:r>
        </a:p>
      </dgm:t>
    </dgm:pt>
    <dgm:pt modelId="{DBB675B3-ACFC-44A7-BA58-B59FA078C29A}" type="parTrans" cxnId="{3D814731-EF38-44B0-B898-8CF18EEF73D9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B23CDD5C-75D4-4E30-A414-9A4E6115E007}" type="sibTrans" cxnId="{3D814731-EF38-44B0-B898-8CF18EEF73D9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41BE39FD-A5CE-4AD9-9C86-7E461BBA25CF}">
      <dgm:prSet phldrT="[Text]" custT="1"/>
      <dgm:spPr/>
      <dgm:t>
        <a:bodyPr/>
        <a:lstStyle/>
        <a:p>
          <a:pPr rtl="1">
            <a:buFont typeface="Arial" panose="020B0604020202020204" pitchFamily="34" charset="0"/>
            <a:buChar char="•"/>
          </a:pPr>
          <a:r>
            <a:rPr lang="he-IL" sz="2200" dirty="0">
              <a:latin typeface="Calibri Light" panose="020F0302020204030204" pitchFamily="34" charset="0"/>
              <a:cs typeface="Calibri Light" panose="020F0302020204030204" pitchFamily="34" charset="0"/>
            </a:rPr>
            <a:t>חלוקה לקבוצות תאריך לידה</a:t>
          </a:r>
        </a:p>
      </dgm:t>
    </dgm:pt>
    <dgm:pt modelId="{09B396B0-0FD5-4C42-9162-D1623450779E}" type="parTrans" cxnId="{A3DAF23F-44FC-43D7-832E-7F6152B37344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8AACAE0D-FD75-4FCB-B301-DF3CA9ABA9A2}" type="sibTrans" cxnId="{A3DAF23F-44FC-43D7-832E-7F6152B37344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CCDB5736-B98B-4E4F-B332-E03A934D4FF4}">
      <dgm:prSet phldrT="[Text]" custT="1"/>
      <dgm:spPr/>
      <dgm:t>
        <a:bodyPr/>
        <a:lstStyle/>
        <a:p>
          <a:pPr rtl="1"/>
          <a:r>
            <a:rPr lang="he-IL" sz="2200" dirty="0">
              <a:latin typeface="Calibri Light" panose="020F0302020204030204" pitchFamily="34" charset="0"/>
              <a:cs typeface="Calibri Light" panose="020F0302020204030204" pitchFamily="34" charset="0"/>
            </a:rPr>
            <a:t>קבוצה 1: עד מרץ 19</a:t>
          </a:r>
        </a:p>
      </dgm:t>
    </dgm:pt>
    <dgm:pt modelId="{E4027532-CFA1-4217-BF3A-5B7334EBE04B}" type="parTrans" cxnId="{AA899FDF-124F-4FAB-962B-1DD29D5EFD16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5FF7D1AA-73C0-45D4-A290-BED8B4653717}" type="sibTrans" cxnId="{AA899FDF-124F-4FAB-962B-1DD29D5EFD16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2761EBEA-B071-4ACF-9F64-713BCC8A68E0}">
      <dgm:prSet custT="1"/>
      <dgm:spPr/>
      <dgm:t>
        <a:bodyPr/>
        <a:lstStyle/>
        <a:p>
          <a:pPr rtl="1"/>
          <a:r>
            <a:rPr lang="he-IL" sz="2200" dirty="0">
              <a:latin typeface="Calibri Light" panose="020F0302020204030204" pitchFamily="34" charset="0"/>
              <a:cs typeface="Calibri Light" panose="020F0302020204030204" pitchFamily="34" charset="0"/>
            </a:rPr>
            <a:t>קבוצה 2: בין מרץ 19 למרץ 20</a:t>
          </a:r>
        </a:p>
      </dgm:t>
    </dgm:pt>
    <dgm:pt modelId="{D04F8B3C-45E0-4ACC-9B17-D42C2010FBC3}" type="parTrans" cxnId="{B63DFAEE-3A38-4278-B143-1891ABCF3963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C30FC43F-B1C6-45A1-8E52-55AF882FE058}" type="sibTrans" cxnId="{B63DFAEE-3A38-4278-B143-1891ABCF3963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5B516C98-A4F7-4073-87DC-FF6FBBC25B83}">
      <dgm:prSet custT="1"/>
      <dgm:spPr/>
      <dgm:t>
        <a:bodyPr/>
        <a:lstStyle/>
        <a:p>
          <a:pPr rtl="1"/>
          <a:r>
            <a:rPr lang="he-IL" sz="2200" dirty="0">
              <a:latin typeface="Calibri Light" panose="020F0302020204030204" pitchFamily="34" charset="0"/>
              <a:cs typeface="Calibri Light" panose="020F0302020204030204" pitchFamily="34" charset="0"/>
            </a:rPr>
            <a:t>קבוצה 3: בין 11 במרץ 20 ל7 בפברואר 21</a:t>
          </a:r>
        </a:p>
      </dgm:t>
    </dgm:pt>
    <dgm:pt modelId="{E56AB084-3FD0-4FCC-908F-D8DE941651B7}" type="parTrans" cxnId="{FE92B108-B393-4DF1-811A-5046F1E8CC62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F23F9840-2D34-4477-B150-DFAC1D91C0B2}" type="sibTrans" cxnId="{FE92B108-B393-4DF1-811A-5046F1E8CC62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231A60EA-9148-425E-9B05-46E29EBDF3FD}">
      <dgm:prSet custT="1"/>
      <dgm:spPr/>
      <dgm:t>
        <a:bodyPr/>
        <a:lstStyle/>
        <a:p>
          <a:pPr rtl="1"/>
          <a:r>
            <a:rPr lang="he-IL" sz="2200" dirty="0">
              <a:latin typeface="Calibri Light" panose="020F0302020204030204" pitchFamily="34" charset="0"/>
              <a:cs typeface="Calibri Light" panose="020F0302020204030204" pitchFamily="34" charset="0"/>
            </a:rPr>
            <a:t>קבוצה 4: החל מה-7 בפברואר 21</a:t>
          </a:r>
        </a:p>
      </dgm:t>
    </dgm:pt>
    <dgm:pt modelId="{691925B7-E1AC-4DAB-9624-D71040EDC5BA}" type="parTrans" cxnId="{940FCF39-ADC3-4A3C-90EF-3DDA7F5E02E9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33B22317-CC64-4329-BDDE-826D9567B286}" type="sibTrans" cxnId="{940FCF39-ADC3-4A3C-90EF-3DDA7F5E02E9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9C1FDD1F-96F6-4F9B-A500-88001A5361AC}">
      <dgm:prSet custT="1"/>
      <dgm:spPr/>
      <dgm:t>
        <a:bodyPr/>
        <a:lstStyle/>
        <a:p>
          <a:pPr rtl="1">
            <a:buFont typeface="Arial" panose="020B0604020202020204" pitchFamily="34" charset="0"/>
            <a:buChar char="•"/>
          </a:pPr>
          <a:r>
            <a:rPr lang="he-IL" sz="2200" dirty="0">
              <a:latin typeface="Calibri Light" panose="020F0302020204030204" pitchFamily="34" charset="0"/>
              <a:cs typeface="Calibri Light" panose="020F0302020204030204" pitchFamily="34" charset="0"/>
            </a:rPr>
            <a:t>עיבוד משתנים</a:t>
          </a:r>
        </a:p>
      </dgm:t>
    </dgm:pt>
    <dgm:pt modelId="{F5DF93B0-C7FC-4345-B115-1DEF02736965}" type="parTrans" cxnId="{0E855FDD-C4E4-421A-A48E-F327AB083EBF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361B2569-BE1A-40F7-9DF7-6C620BB0BAED}" type="sibTrans" cxnId="{0E855FDD-C4E4-421A-A48E-F327AB083EBF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623B29B5-DEEA-4104-8B61-0042418D02ED}">
      <dgm:prSet custT="1"/>
      <dgm:spPr/>
      <dgm:t>
        <a:bodyPr/>
        <a:lstStyle/>
        <a:p>
          <a:pPr rtl="1"/>
          <a:r>
            <a:rPr lang="he-IL" sz="2200" dirty="0">
              <a:latin typeface="Calibri Light" panose="020F0302020204030204" pitchFamily="34" charset="0"/>
              <a:cs typeface="Calibri Light" panose="020F0302020204030204" pitchFamily="34" charset="0"/>
            </a:rPr>
            <a:t>איחוד המחלות האטופיות בכל שנה למשתנה בינארי (</a:t>
          </a:r>
          <a:r>
            <a:rPr lang="en-US" sz="2200" dirty="0">
              <a:latin typeface="Calibri Light" panose="020F0302020204030204" pitchFamily="34" charset="0"/>
              <a:cs typeface="Calibri Light" panose="020F0302020204030204" pitchFamily="34" charset="0"/>
            </a:rPr>
            <a:t>is atopic</a:t>
          </a:r>
          <a:r>
            <a:rPr lang="he-IL" sz="2200" dirty="0">
              <a:latin typeface="Calibri Light" panose="020F0302020204030204" pitchFamily="34" charset="0"/>
              <a:cs typeface="Calibri Light" panose="020F0302020204030204" pitchFamily="34" charset="0"/>
            </a:rPr>
            <a:t>)</a:t>
          </a:r>
        </a:p>
      </dgm:t>
    </dgm:pt>
    <dgm:pt modelId="{1B1B4F13-D571-491C-9209-3543C50DBC31}" type="parTrans" cxnId="{5DE17448-50AA-4620-9662-00006B66D247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51B3509E-48F8-4208-95D9-E625D6FD0D16}" type="sibTrans" cxnId="{5DE17448-50AA-4620-9662-00006B66D247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713682FF-2D96-45E1-900E-7492ACEE51FD}">
      <dgm:prSet custT="1"/>
      <dgm:spPr/>
      <dgm:t>
        <a:bodyPr/>
        <a:lstStyle/>
        <a:p>
          <a:pPr rtl="1"/>
          <a:r>
            <a:rPr lang="he-IL" sz="2200" dirty="0">
              <a:latin typeface="Calibri Light" panose="020F0302020204030204" pitchFamily="34" charset="0"/>
              <a:cs typeface="Calibri Light" panose="020F0302020204030204" pitchFamily="34" charset="0"/>
            </a:rPr>
            <a:t>טיפול בערכים חסרים</a:t>
          </a:r>
        </a:p>
      </dgm:t>
    </dgm:pt>
    <dgm:pt modelId="{F9E4E5FF-EC71-47CE-B5C8-60B2E3B5768C}" type="sibTrans" cxnId="{E4A17ACE-90C4-4603-B78D-44F7185CD35A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767D2EB5-1E0C-43F9-9266-F53F2A312CEA}" type="parTrans" cxnId="{E4A17ACE-90C4-4603-B78D-44F7185CD35A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2798D462-7FAB-4662-B9B1-65824101F39E}">
      <dgm:prSet custT="1"/>
      <dgm:spPr/>
      <dgm:t>
        <a:bodyPr/>
        <a:lstStyle/>
        <a:p>
          <a:pPr rtl="1"/>
          <a:r>
            <a:rPr lang="he-IL" sz="2200" dirty="0">
              <a:latin typeface="Calibri Light" panose="020F0302020204030204" pitchFamily="34" charset="0"/>
              <a:cs typeface="Calibri Light" panose="020F0302020204030204" pitchFamily="34" charset="0"/>
            </a:rPr>
            <a:t>סה"כ ירדו 233 (רובם כתוצאה ממידע חסר במשנה השכלת האם)</a:t>
          </a:r>
        </a:p>
      </dgm:t>
    </dgm:pt>
    <dgm:pt modelId="{46C61558-F233-4FA0-9BE0-123A65DDBE8A}" type="parTrans" cxnId="{C3F76670-C424-4D32-9247-F9601D3C312E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4FA750EC-46B3-41F9-963A-B782A5502B8D}" type="sibTrans" cxnId="{C3F76670-C424-4D32-9247-F9601D3C312E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AA3DD2B3-358A-4B19-9B77-EE1164885724}">
      <dgm:prSet custT="1"/>
      <dgm:spPr/>
      <dgm:t>
        <a:bodyPr/>
        <a:lstStyle/>
        <a:p>
          <a:pPr rtl="1">
            <a:buFont typeface="Arial" panose="020B0604020202020204" pitchFamily="34" charset="0"/>
            <a:buChar char="•"/>
          </a:pPr>
          <a:r>
            <a:rPr lang="he-IL" sz="2200" dirty="0">
              <a:latin typeface="Calibri Light" panose="020F0302020204030204" pitchFamily="34" charset="0"/>
              <a:cs typeface="Calibri Light" panose="020F0302020204030204" pitchFamily="34" charset="0"/>
            </a:rPr>
            <a:t>משתנה </a:t>
          </a:r>
          <a:r>
            <a:rPr lang="en-US" sz="2200" dirty="0">
              <a:latin typeface="Calibri Light" panose="020F0302020204030204" pitchFamily="34" charset="0"/>
              <a:cs typeface="Calibri Light" panose="020F0302020204030204" pitchFamily="34" charset="0"/>
            </a:rPr>
            <a:t>SES</a:t>
          </a:r>
          <a:r>
            <a:rPr lang="he-IL" sz="2200" dirty="0">
              <a:latin typeface="Calibri Light" panose="020F0302020204030204" pitchFamily="34" charset="0"/>
              <a:cs typeface="Calibri Light" panose="020F0302020204030204" pitchFamily="34" charset="0"/>
            </a:rPr>
            <a:t> (מצב חברתי-כלכלי) יצרנו 3 קבוצות (</a:t>
          </a:r>
          <a:r>
            <a:rPr lang="en-US" sz="2200" dirty="0">
              <a:latin typeface="Calibri Light" panose="020F0302020204030204" pitchFamily="34" charset="0"/>
              <a:cs typeface="Calibri Light" panose="020F0302020204030204" pitchFamily="34" charset="0"/>
            </a:rPr>
            <a:t>1-5, 6-8, 9-10</a:t>
          </a:r>
          <a:r>
            <a:rPr lang="he-IL" sz="2200" dirty="0">
              <a:latin typeface="Calibri Light" panose="020F0302020204030204" pitchFamily="34" charset="0"/>
              <a:cs typeface="Calibri Light" panose="020F0302020204030204" pitchFamily="34" charset="0"/>
            </a:rPr>
            <a:t>)</a:t>
          </a:r>
        </a:p>
      </dgm:t>
    </dgm:pt>
    <dgm:pt modelId="{233C9FAD-5E1B-4590-B3E3-ED01C5A90F0A}" type="parTrans" cxnId="{CDBE5FB1-A8AB-4994-BC15-5D271C27B631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8EED646C-3D6E-4426-B33A-DEEAA4DF9060}" type="sibTrans" cxnId="{CDBE5FB1-A8AB-4994-BC15-5D271C27B631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B77A2D4A-EBA8-4CC5-AF02-1580C264016B}">
      <dgm:prSet custT="1"/>
      <dgm:spPr/>
      <dgm:t>
        <a:bodyPr/>
        <a:lstStyle/>
        <a:p>
          <a:pPr rtl="1"/>
          <a:r>
            <a:rPr lang="he-IL" sz="2200" dirty="0">
              <a:latin typeface="Calibri Light" panose="020F0302020204030204" pitchFamily="34" charset="0"/>
              <a:cs typeface="Calibri Light" panose="020F0302020204030204" pitchFamily="34" charset="0"/>
            </a:rPr>
            <a:t>לבסוף נותרו 1,652 תצפיות</a:t>
          </a:r>
        </a:p>
      </dgm:t>
    </dgm:pt>
    <dgm:pt modelId="{D1320D70-18EF-4CE2-B9F6-00729ADB4A0F}" type="parTrans" cxnId="{74A51FFE-A0DE-481B-839B-DE7093F4170D}">
      <dgm:prSet/>
      <dgm:spPr/>
      <dgm:t>
        <a:bodyPr/>
        <a:lstStyle/>
        <a:p>
          <a:pPr rtl="1"/>
          <a:endParaRPr lang="he-IL"/>
        </a:p>
      </dgm:t>
    </dgm:pt>
    <dgm:pt modelId="{2127CA5D-1A38-4662-93F0-72A9C16B9FE7}" type="sibTrans" cxnId="{74A51FFE-A0DE-481B-839B-DE7093F4170D}">
      <dgm:prSet/>
      <dgm:spPr/>
      <dgm:t>
        <a:bodyPr/>
        <a:lstStyle/>
        <a:p>
          <a:pPr rtl="1"/>
          <a:endParaRPr lang="he-IL"/>
        </a:p>
      </dgm:t>
    </dgm:pt>
    <dgm:pt modelId="{99FD250D-A9FB-488F-881C-4585CB6331F3}">
      <dgm:prSet phldrT="[Text]" custT="1"/>
      <dgm:spPr/>
      <dgm:t>
        <a:bodyPr/>
        <a:lstStyle/>
        <a:p>
          <a:pPr algn="r" rtl="1">
            <a:buFont typeface="Arial" panose="020B0604020202020204" pitchFamily="34" charset="0"/>
            <a:buChar char="•"/>
          </a:pPr>
          <a:r>
            <a:rPr lang="he-IL" sz="2200" dirty="0">
              <a:latin typeface="Calibri Light" panose="020F0302020204030204" pitchFamily="34" charset="0"/>
              <a:cs typeface="Calibri Light" panose="020F0302020204030204" pitchFamily="34" charset="0"/>
            </a:rPr>
            <a:t>סה"כ 2,252 </a:t>
          </a:r>
          <a:r>
            <a:rPr lang="he-IL" sz="1400" dirty="0">
              <a:latin typeface="Calibri Light" panose="020F0302020204030204" pitchFamily="34" charset="0"/>
              <a:cs typeface="Calibri Light" panose="020F0302020204030204" pitchFamily="34" charset="0"/>
            </a:rPr>
            <a:t>(נכון ל15 ביוני) </a:t>
          </a:r>
          <a:r>
            <a:rPr lang="he-IL" sz="2200" dirty="0">
              <a:latin typeface="Calibri Light" panose="020F0302020204030204" pitchFamily="34" charset="0"/>
              <a:cs typeface="Calibri Light" panose="020F0302020204030204" pitchFamily="34" charset="0"/>
            </a:rPr>
            <a:t>&gt;&gt; נותרנו עם 1,885 תצפיות</a:t>
          </a:r>
        </a:p>
      </dgm:t>
    </dgm:pt>
    <dgm:pt modelId="{FC07EBEB-7B7A-4E38-A22C-5047E185AAC4}" type="parTrans" cxnId="{B0390A65-C15F-480A-A2AD-C020F0B21E73}">
      <dgm:prSet/>
      <dgm:spPr/>
      <dgm:t>
        <a:bodyPr/>
        <a:lstStyle/>
        <a:p>
          <a:pPr rtl="1"/>
          <a:endParaRPr lang="he-IL"/>
        </a:p>
      </dgm:t>
    </dgm:pt>
    <dgm:pt modelId="{2C67999D-A95B-4012-8037-95AE9DB0B8A7}" type="sibTrans" cxnId="{B0390A65-C15F-480A-A2AD-C020F0B21E73}">
      <dgm:prSet/>
      <dgm:spPr/>
      <dgm:t>
        <a:bodyPr/>
        <a:lstStyle/>
        <a:p>
          <a:pPr rtl="1"/>
          <a:endParaRPr lang="he-IL"/>
        </a:p>
      </dgm:t>
    </dgm:pt>
    <dgm:pt modelId="{7C844877-0A20-4B36-B615-78308D57318E}">
      <dgm:prSet phldrT="[Text]" custT="1"/>
      <dgm:spPr/>
      <dgm:t>
        <a:bodyPr/>
        <a:lstStyle/>
        <a:p>
          <a:pPr algn="r" rtl="1">
            <a:buFont typeface="Arial" panose="020B0604020202020204" pitchFamily="34" charset="0"/>
            <a:buChar char="•"/>
          </a:pPr>
          <a:r>
            <a:rPr lang="he-IL" sz="2200" dirty="0">
              <a:latin typeface="Calibri Light" panose="020F0302020204030204" pitchFamily="34" charset="0"/>
              <a:cs typeface="Calibri Light" panose="020F0302020204030204" pitchFamily="34" charset="0"/>
            </a:rPr>
            <a:t>תינוקות בני שנתיים ומעלה </a:t>
          </a:r>
        </a:p>
      </dgm:t>
    </dgm:pt>
    <dgm:pt modelId="{D69F7596-EE7C-4DD8-80D4-30CB1852F5CC}" type="parTrans" cxnId="{EB943A34-6189-4E67-B7A8-387C2F5EE543}">
      <dgm:prSet/>
      <dgm:spPr/>
    </dgm:pt>
    <dgm:pt modelId="{20F9E507-5BFD-4576-994B-3F2A8032EF94}" type="sibTrans" cxnId="{EB943A34-6189-4E67-B7A8-387C2F5EE543}">
      <dgm:prSet/>
      <dgm:spPr/>
    </dgm:pt>
    <dgm:pt modelId="{5AF50620-3249-426D-AB26-8FFFFB3E0681}" type="pres">
      <dgm:prSet presAssocID="{527102E3-CB90-45D4-8E96-51F2AC840C7C}" presName="Name0" presStyleCnt="0">
        <dgm:presLayoutVars>
          <dgm:dir/>
          <dgm:animLvl val="lvl"/>
          <dgm:resizeHandles val="exact"/>
        </dgm:presLayoutVars>
      </dgm:prSet>
      <dgm:spPr/>
    </dgm:pt>
    <dgm:pt modelId="{74200646-3238-43FC-B700-9E8E7E76D30A}" type="pres">
      <dgm:prSet presAssocID="{EAE50AE0-EA44-4ED8-853E-E65260220263}" presName="linNode" presStyleCnt="0"/>
      <dgm:spPr/>
    </dgm:pt>
    <dgm:pt modelId="{F46EBE5C-FD7F-4942-B2F9-AD2D0E3BBE9A}" type="pres">
      <dgm:prSet presAssocID="{EAE50AE0-EA44-4ED8-853E-E65260220263}" presName="parentText" presStyleLbl="node1" presStyleIdx="0" presStyleCnt="4" custScaleX="58357" custLinFactNeighborX="-11478" custLinFactNeighborY="2606">
        <dgm:presLayoutVars>
          <dgm:chMax val="1"/>
          <dgm:bulletEnabled val="1"/>
        </dgm:presLayoutVars>
      </dgm:prSet>
      <dgm:spPr/>
    </dgm:pt>
    <dgm:pt modelId="{BB0BED5E-8F98-4BDD-8877-2A7712607137}" type="pres">
      <dgm:prSet presAssocID="{EAE50AE0-EA44-4ED8-853E-E65260220263}" presName="descendantText" presStyleLbl="alignAccFollowNode1" presStyleIdx="0" presStyleCnt="4" custScaleX="121979" custLinFactNeighborX="-1389">
        <dgm:presLayoutVars>
          <dgm:bulletEnabled val="1"/>
        </dgm:presLayoutVars>
      </dgm:prSet>
      <dgm:spPr/>
    </dgm:pt>
    <dgm:pt modelId="{13C744C5-51AF-4193-AC9F-9BC27950DFC6}" type="pres">
      <dgm:prSet presAssocID="{F73021D7-B06E-41DE-9A16-24A5076E322C}" presName="sp" presStyleCnt="0"/>
      <dgm:spPr/>
    </dgm:pt>
    <dgm:pt modelId="{8F47EFD5-0723-440A-9B88-5F74838E579F}" type="pres">
      <dgm:prSet presAssocID="{41BE39FD-A5CE-4AD9-9C86-7E461BBA25CF}" presName="linNode" presStyleCnt="0"/>
      <dgm:spPr/>
    </dgm:pt>
    <dgm:pt modelId="{28AC29C4-D466-402B-A2B8-527CBCD83DAA}" type="pres">
      <dgm:prSet presAssocID="{41BE39FD-A5CE-4AD9-9C86-7E461BBA25CF}" presName="parentText" presStyleLbl="node1" presStyleIdx="1" presStyleCnt="4" custScaleX="58357" custLinFactNeighborX="-11478" custLinFactNeighborY="2606">
        <dgm:presLayoutVars>
          <dgm:chMax val="1"/>
          <dgm:bulletEnabled val="1"/>
        </dgm:presLayoutVars>
      </dgm:prSet>
      <dgm:spPr/>
    </dgm:pt>
    <dgm:pt modelId="{AB892E0A-4F52-491D-A3EE-4FE82B09636F}" type="pres">
      <dgm:prSet presAssocID="{41BE39FD-A5CE-4AD9-9C86-7E461BBA25CF}" presName="descendantText" presStyleLbl="alignAccFollowNode1" presStyleIdx="1" presStyleCnt="4" custScaleX="121979" custScaleY="124250" custLinFactNeighborX="-1884" custLinFactNeighborY="0">
        <dgm:presLayoutVars>
          <dgm:bulletEnabled val="1"/>
        </dgm:presLayoutVars>
      </dgm:prSet>
      <dgm:spPr/>
    </dgm:pt>
    <dgm:pt modelId="{D25A9B76-7ABF-4FD4-86D9-B77976649582}" type="pres">
      <dgm:prSet presAssocID="{8AACAE0D-FD75-4FCB-B301-DF3CA9ABA9A2}" presName="sp" presStyleCnt="0"/>
      <dgm:spPr/>
    </dgm:pt>
    <dgm:pt modelId="{C0EC53BB-DC38-4A48-8A09-C9529BC30B9B}" type="pres">
      <dgm:prSet presAssocID="{9C1FDD1F-96F6-4F9B-A500-88001A5361AC}" presName="linNode" presStyleCnt="0"/>
      <dgm:spPr/>
    </dgm:pt>
    <dgm:pt modelId="{6D341DC0-1094-4894-AC0E-646713532D86}" type="pres">
      <dgm:prSet presAssocID="{9C1FDD1F-96F6-4F9B-A500-88001A5361AC}" presName="parentText" presStyleLbl="node1" presStyleIdx="2" presStyleCnt="4" custScaleX="58357" custLinFactNeighborX="-11478" custLinFactNeighborY="2606">
        <dgm:presLayoutVars>
          <dgm:chMax val="1"/>
          <dgm:bulletEnabled val="1"/>
        </dgm:presLayoutVars>
      </dgm:prSet>
      <dgm:spPr/>
    </dgm:pt>
    <dgm:pt modelId="{2970D44E-B8AA-4D7A-9E9A-CB1AE38B7F26}" type="pres">
      <dgm:prSet presAssocID="{9C1FDD1F-96F6-4F9B-A500-88001A5361AC}" presName="descendantText" presStyleLbl="alignAccFollowNode1" presStyleIdx="2" presStyleCnt="4" custScaleX="121979" custLinFactNeighborX="-1389">
        <dgm:presLayoutVars>
          <dgm:bulletEnabled val="1"/>
        </dgm:presLayoutVars>
      </dgm:prSet>
      <dgm:spPr/>
    </dgm:pt>
    <dgm:pt modelId="{2F990F06-B4B4-4D90-832D-A73EA29CEAAE}" type="pres">
      <dgm:prSet presAssocID="{361B2569-BE1A-40F7-9DF7-6C620BB0BAED}" presName="sp" presStyleCnt="0"/>
      <dgm:spPr/>
    </dgm:pt>
    <dgm:pt modelId="{14E5BD5B-3A9D-433E-BA65-5D11C27092A9}" type="pres">
      <dgm:prSet presAssocID="{713682FF-2D96-45E1-900E-7492ACEE51FD}" presName="linNode" presStyleCnt="0"/>
      <dgm:spPr/>
    </dgm:pt>
    <dgm:pt modelId="{8B1DC17F-2749-432A-BD6D-B53D0088ACAC}" type="pres">
      <dgm:prSet presAssocID="{713682FF-2D96-45E1-900E-7492ACEE51FD}" presName="parentText" presStyleLbl="node1" presStyleIdx="3" presStyleCnt="4" custScaleX="58357" custLinFactNeighborX="-11478" custLinFactNeighborY="1511">
        <dgm:presLayoutVars>
          <dgm:chMax val="1"/>
          <dgm:bulletEnabled val="1"/>
        </dgm:presLayoutVars>
      </dgm:prSet>
      <dgm:spPr/>
    </dgm:pt>
    <dgm:pt modelId="{9CC4282A-1E7E-4C00-B681-2732A620B121}" type="pres">
      <dgm:prSet presAssocID="{713682FF-2D96-45E1-900E-7492ACEE51FD}" presName="descendantText" presStyleLbl="alignAccFollowNode1" presStyleIdx="3" presStyleCnt="4" custScaleX="121979" custScaleY="114517" custLinFactNeighborX="-1389">
        <dgm:presLayoutVars>
          <dgm:bulletEnabled val="1"/>
        </dgm:presLayoutVars>
      </dgm:prSet>
      <dgm:spPr/>
    </dgm:pt>
  </dgm:ptLst>
  <dgm:cxnLst>
    <dgm:cxn modelId="{95025C00-D218-4F84-8ED4-EE3DFF6BE7E2}" type="presOf" srcId="{EAE50AE0-EA44-4ED8-853E-E65260220263}" destId="{F46EBE5C-FD7F-4942-B2F9-AD2D0E3BBE9A}" srcOrd="0" destOrd="0" presId="urn:microsoft.com/office/officeart/2005/8/layout/vList5"/>
    <dgm:cxn modelId="{782B5900-8CA1-4549-B30F-7AE81425050F}" type="presOf" srcId="{623B29B5-DEEA-4104-8B61-0042418D02ED}" destId="{2970D44E-B8AA-4D7A-9E9A-CB1AE38B7F26}" srcOrd="0" destOrd="0" presId="urn:microsoft.com/office/officeart/2005/8/layout/vList5"/>
    <dgm:cxn modelId="{EFD5AB08-D558-42DD-AFE0-6FE0557AA56E}" type="presOf" srcId="{231A60EA-9148-425E-9B05-46E29EBDF3FD}" destId="{AB892E0A-4F52-491D-A3EE-4FE82B09636F}" srcOrd="0" destOrd="3" presId="urn:microsoft.com/office/officeart/2005/8/layout/vList5"/>
    <dgm:cxn modelId="{FE92B108-B393-4DF1-811A-5046F1E8CC62}" srcId="{41BE39FD-A5CE-4AD9-9C86-7E461BBA25CF}" destId="{5B516C98-A4F7-4073-87DC-FF6FBBC25B83}" srcOrd="2" destOrd="0" parTransId="{E56AB084-3FD0-4FCC-908F-D8DE941651B7}" sibTransId="{F23F9840-2D34-4477-B150-DFAC1D91C0B2}"/>
    <dgm:cxn modelId="{9057CC25-A130-45FA-99B6-8737B6F1DEE6}" type="presOf" srcId="{41BE39FD-A5CE-4AD9-9C86-7E461BBA25CF}" destId="{28AC29C4-D466-402B-A2B8-527CBCD83DAA}" srcOrd="0" destOrd="0" presId="urn:microsoft.com/office/officeart/2005/8/layout/vList5"/>
    <dgm:cxn modelId="{CD0D392D-1DD0-4C75-BBD7-90C38960646C}" type="presOf" srcId="{5B516C98-A4F7-4073-87DC-FF6FBBC25B83}" destId="{AB892E0A-4F52-491D-A3EE-4FE82B09636F}" srcOrd="0" destOrd="2" presId="urn:microsoft.com/office/officeart/2005/8/layout/vList5"/>
    <dgm:cxn modelId="{1C2C3E2D-C5CB-42E6-9DE5-BFB6639C3A99}" type="presOf" srcId="{CCDB5736-B98B-4E4F-B332-E03A934D4FF4}" destId="{AB892E0A-4F52-491D-A3EE-4FE82B09636F}" srcOrd="0" destOrd="0" presId="urn:microsoft.com/office/officeart/2005/8/layout/vList5"/>
    <dgm:cxn modelId="{3D814731-EF38-44B0-B898-8CF18EEF73D9}" srcId="{EAE50AE0-EA44-4ED8-853E-E65260220263}" destId="{FEDD0368-0CA8-44D0-BA67-8FCEBFF2DD68}" srcOrd="0" destOrd="0" parTransId="{DBB675B3-ACFC-44A7-BA58-B59FA078C29A}" sibTransId="{B23CDD5C-75D4-4E30-A414-9A4E6115E007}"/>
    <dgm:cxn modelId="{EB943A34-6189-4E67-B7A8-387C2F5EE543}" srcId="{EAE50AE0-EA44-4ED8-853E-E65260220263}" destId="{7C844877-0A20-4B36-B615-78308D57318E}" srcOrd="1" destOrd="0" parTransId="{D69F7596-EE7C-4DD8-80D4-30CB1852F5CC}" sibTransId="{20F9E507-5BFD-4576-994B-3F2A8032EF94}"/>
    <dgm:cxn modelId="{940FCF39-ADC3-4A3C-90EF-3DDA7F5E02E9}" srcId="{41BE39FD-A5CE-4AD9-9C86-7E461BBA25CF}" destId="{231A60EA-9148-425E-9B05-46E29EBDF3FD}" srcOrd="3" destOrd="0" parTransId="{691925B7-E1AC-4DAB-9624-D71040EDC5BA}" sibTransId="{33B22317-CC64-4329-BDDE-826D9567B286}"/>
    <dgm:cxn modelId="{9BA63A3B-8961-4542-8568-02B6E9F47F85}" type="presOf" srcId="{713682FF-2D96-45E1-900E-7492ACEE51FD}" destId="{8B1DC17F-2749-432A-BD6D-B53D0088ACAC}" srcOrd="0" destOrd="0" presId="urn:microsoft.com/office/officeart/2005/8/layout/vList5"/>
    <dgm:cxn modelId="{40F0923D-2389-4FED-9781-0F3A28169B12}" type="presOf" srcId="{2798D462-7FAB-4662-B9B1-65824101F39E}" destId="{9CC4282A-1E7E-4C00-B681-2732A620B121}" srcOrd="0" destOrd="0" presId="urn:microsoft.com/office/officeart/2005/8/layout/vList5"/>
    <dgm:cxn modelId="{A3DAF23F-44FC-43D7-832E-7F6152B37344}" srcId="{527102E3-CB90-45D4-8E96-51F2AC840C7C}" destId="{41BE39FD-A5CE-4AD9-9C86-7E461BBA25CF}" srcOrd="1" destOrd="0" parTransId="{09B396B0-0FD5-4C42-9162-D1623450779E}" sibTransId="{8AACAE0D-FD75-4FCB-B301-DF3CA9ABA9A2}"/>
    <dgm:cxn modelId="{ACDFC341-1EC2-4618-B9C3-073418A15ADA}" type="presOf" srcId="{9C1FDD1F-96F6-4F9B-A500-88001A5361AC}" destId="{6D341DC0-1094-4894-AC0E-646713532D86}" srcOrd="0" destOrd="0" presId="urn:microsoft.com/office/officeart/2005/8/layout/vList5"/>
    <dgm:cxn modelId="{75AA9B42-4022-4938-90E8-8254F2F76CE6}" type="presOf" srcId="{99FD250D-A9FB-488F-881C-4585CB6331F3}" destId="{BB0BED5E-8F98-4BDD-8877-2A7712607137}" srcOrd="0" destOrd="2" presId="urn:microsoft.com/office/officeart/2005/8/layout/vList5"/>
    <dgm:cxn modelId="{B0390A65-C15F-480A-A2AD-C020F0B21E73}" srcId="{EAE50AE0-EA44-4ED8-853E-E65260220263}" destId="{99FD250D-A9FB-488F-881C-4585CB6331F3}" srcOrd="2" destOrd="0" parTransId="{FC07EBEB-7B7A-4E38-A22C-5047E185AAC4}" sibTransId="{2C67999D-A95B-4012-8037-95AE9DB0B8A7}"/>
    <dgm:cxn modelId="{5DE17448-50AA-4620-9662-00006B66D247}" srcId="{9C1FDD1F-96F6-4F9B-A500-88001A5361AC}" destId="{623B29B5-DEEA-4104-8B61-0042418D02ED}" srcOrd="0" destOrd="0" parTransId="{1B1B4F13-D571-491C-9209-3543C50DBC31}" sibTransId="{51B3509E-48F8-4208-95D9-E625D6FD0D16}"/>
    <dgm:cxn modelId="{C3F76670-C424-4D32-9247-F9601D3C312E}" srcId="{713682FF-2D96-45E1-900E-7492ACEE51FD}" destId="{2798D462-7FAB-4662-B9B1-65824101F39E}" srcOrd="0" destOrd="0" parTransId="{46C61558-F233-4FA0-9BE0-123A65DDBE8A}" sibTransId="{4FA750EC-46B3-41F9-963A-B782A5502B8D}"/>
    <dgm:cxn modelId="{4F52FE80-F069-4A81-B377-53C6F1B230CE}" type="presOf" srcId="{B77A2D4A-EBA8-4CC5-AF02-1580C264016B}" destId="{9CC4282A-1E7E-4C00-B681-2732A620B121}" srcOrd="0" destOrd="1" presId="urn:microsoft.com/office/officeart/2005/8/layout/vList5"/>
    <dgm:cxn modelId="{E7608587-14A6-4832-85BC-CA6752E1EE6D}" type="presOf" srcId="{7C844877-0A20-4B36-B615-78308D57318E}" destId="{BB0BED5E-8F98-4BDD-8877-2A7712607137}" srcOrd="0" destOrd="1" presId="urn:microsoft.com/office/officeart/2005/8/layout/vList5"/>
    <dgm:cxn modelId="{ED3AAA8D-7DAA-4DCA-8C29-B54E6D5F5B10}" type="presOf" srcId="{FEDD0368-0CA8-44D0-BA67-8FCEBFF2DD68}" destId="{BB0BED5E-8F98-4BDD-8877-2A7712607137}" srcOrd="0" destOrd="0" presId="urn:microsoft.com/office/officeart/2005/8/layout/vList5"/>
    <dgm:cxn modelId="{15E4749E-860E-44DA-88F6-74393D541D71}" srcId="{527102E3-CB90-45D4-8E96-51F2AC840C7C}" destId="{EAE50AE0-EA44-4ED8-853E-E65260220263}" srcOrd="0" destOrd="0" parTransId="{B1822BBD-156E-4E13-B8C6-92F96FD633CE}" sibTransId="{F73021D7-B06E-41DE-9A16-24A5076E322C}"/>
    <dgm:cxn modelId="{CDBE5FB1-A8AB-4994-BC15-5D271C27B631}" srcId="{9C1FDD1F-96F6-4F9B-A500-88001A5361AC}" destId="{AA3DD2B3-358A-4B19-9B77-EE1164885724}" srcOrd="1" destOrd="0" parTransId="{233C9FAD-5E1B-4590-B3E3-ED01C5A90F0A}" sibTransId="{8EED646C-3D6E-4426-B33A-DEEAA4DF9060}"/>
    <dgm:cxn modelId="{DA8B65B3-589D-422A-BC65-E3C53D055814}" type="presOf" srcId="{527102E3-CB90-45D4-8E96-51F2AC840C7C}" destId="{5AF50620-3249-426D-AB26-8FFFFB3E0681}" srcOrd="0" destOrd="0" presId="urn:microsoft.com/office/officeart/2005/8/layout/vList5"/>
    <dgm:cxn modelId="{E4A17ACE-90C4-4603-B78D-44F7185CD35A}" srcId="{527102E3-CB90-45D4-8E96-51F2AC840C7C}" destId="{713682FF-2D96-45E1-900E-7492ACEE51FD}" srcOrd="3" destOrd="0" parTransId="{767D2EB5-1E0C-43F9-9266-F53F2A312CEA}" sibTransId="{F9E4E5FF-EC71-47CE-B5C8-60B2E3B5768C}"/>
    <dgm:cxn modelId="{4958E1D1-228E-47FD-A0A7-9317B75910BD}" type="presOf" srcId="{2761EBEA-B071-4ACF-9F64-713BCC8A68E0}" destId="{AB892E0A-4F52-491D-A3EE-4FE82B09636F}" srcOrd="0" destOrd="1" presId="urn:microsoft.com/office/officeart/2005/8/layout/vList5"/>
    <dgm:cxn modelId="{0E855FDD-C4E4-421A-A48E-F327AB083EBF}" srcId="{527102E3-CB90-45D4-8E96-51F2AC840C7C}" destId="{9C1FDD1F-96F6-4F9B-A500-88001A5361AC}" srcOrd="2" destOrd="0" parTransId="{F5DF93B0-C7FC-4345-B115-1DEF02736965}" sibTransId="{361B2569-BE1A-40F7-9DF7-6C620BB0BAED}"/>
    <dgm:cxn modelId="{2FF74EDD-B62A-4177-BEC8-16C5728B5000}" type="presOf" srcId="{AA3DD2B3-358A-4B19-9B77-EE1164885724}" destId="{2970D44E-B8AA-4D7A-9E9A-CB1AE38B7F26}" srcOrd="0" destOrd="1" presId="urn:microsoft.com/office/officeart/2005/8/layout/vList5"/>
    <dgm:cxn modelId="{AA899FDF-124F-4FAB-962B-1DD29D5EFD16}" srcId="{41BE39FD-A5CE-4AD9-9C86-7E461BBA25CF}" destId="{CCDB5736-B98B-4E4F-B332-E03A934D4FF4}" srcOrd="0" destOrd="0" parTransId="{E4027532-CFA1-4217-BF3A-5B7334EBE04B}" sibTransId="{5FF7D1AA-73C0-45D4-A290-BED8B4653717}"/>
    <dgm:cxn modelId="{B63DFAEE-3A38-4278-B143-1891ABCF3963}" srcId="{41BE39FD-A5CE-4AD9-9C86-7E461BBA25CF}" destId="{2761EBEA-B071-4ACF-9F64-713BCC8A68E0}" srcOrd="1" destOrd="0" parTransId="{D04F8B3C-45E0-4ACC-9B17-D42C2010FBC3}" sibTransId="{C30FC43F-B1C6-45A1-8E52-55AF882FE058}"/>
    <dgm:cxn modelId="{74A51FFE-A0DE-481B-839B-DE7093F4170D}" srcId="{713682FF-2D96-45E1-900E-7492ACEE51FD}" destId="{B77A2D4A-EBA8-4CC5-AF02-1580C264016B}" srcOrd="1" destOrd="0" parTransId="{D1320D70-18EF-4CE2-B9F6-00729ADB4A0F}" sibTransId="{2127CA5D-1A38-4662-93F0-72A9C16B9FE7}"/>
    <dgm:cxn modelId="{2DADDE7B-1DD3-456A-9512-3A0E0F1EAA81}" type="presParOf" srcId="{5AF50620-3249-426D-AB26-8FFFFB3E0681}" destId="{74200646-3238-43FC-B700-9E8E7E76D30A}" srcOrd="0" destOrd="0" presId="urn:microsoft.com/office/officeart/2005/8/layout/vList5"/>
    <dgm:cxn modelId="{27921CF3-0C1D-4FF2-92A8-4735EE5D8B0B}" type="presParOf" srcId="{74200646-3238-43FC-B700-9E8E7E76D30A}" destId="{F46EBE5C-FD7F-4942-B2F9-AD2D0E3BBE9A}" srcOrd="0" destOrd="0" presId="urn:microsoft.com/office/officeart/2005/8/layout/vList5"/>
    <dgm:cxn modelId="{11BFAC71-E7D7-4C61-B743-198F9DD7CF7D}" type="presParOf" srcId="{74200646-3238-43FC-B700-9E8E7E76D30A}" destId="{BB0BED5E-8F98-4BDD-8877-2A7712607137}" srcOrd="1" destOrd="0" presId="urn:microsoft.com/office/officeart/2005/8/layout/vList5"/>
    <dgm:cxn modelId="{F9A93F15-6810-4E1E-A7FC-4AE70B80BE40}" type="presParOf" srcId="{5AF50620-3249-426D-AB26-8FFFFB3E0681}" destId="{13C744C5-51AF-4193-AC9F-9BC27950DFC6}" srcOrd="1" destOrd="0" presId="urn:microsoft.com/office/officeart/2005/8/layout/vList5"/>
    <dgm:cxn modelId="{9949FAC5-A29A-4201-8309-971570F82ADC}" type="presParOf" srcId="{5AF50620-3249-426D-AB26-8FFFFB3E0681}" destId="{8F47EFD5-0723-440A-9B88-5F74838E579F}" srcOrd="2" destOrd="0" presId="urn:microsoft.com/office/officeart/2005/8/layout/vList5"/>
    <dgm:cxn modelId="{A78F75C0-87A4-4311-89B5-5C9E85A11F25}" type="presParOf" srcId="{8F47EFD5-0723-440A-9B88-5F74838E579F}" destId="{28AC29C4-D466-402B-A2B8-527CBCD83DAA}" srcOrd="0" destOrd="0" presId="urn:microsoft.com/office/officeart/2005/8/layout/vList5"/>
    <dgm:cxn modelId="{7B6A75F0-602E-43EE-8BAA-311A1E6C5045}" type="presParOf" srcId="{8F47EFD5-0723-440A-9B88-5F74838E579F}" destId="{AB892E0A-4F52-491D-A3EE-4FE82B09636F}" srcOrd="1" destOrd="0" presId="urn:microsoft.com/office/officeart/2005/8/layout/vList5"/>
    <dgm:cxn modelId="{C10429BF-11AE-449E-BB6B-95BE1AC4FF90}" type="presParOf" srcId="{5AF50620-3249-426D-AB26-8FFFFB3E0681}" destId="{D25A9B76-7ABF-4FD4-86D9-B77976649582}" srcOrd="3" destOrd="0" presId="urn:microsoft.com/office/officeart/2005/8/layout/vList5"/>
    <dgm:cxn modelId="{64B0F7E6-3C22-48DD-B9FD-3A8BA581F3A8}" type="presParOf" srcId="{5AF50620-3249-426D-AB26-8FFFFB3E0681}" destId="{C0EC53BB-DC38-4A48-8A09-C9529BC30B9B}" srcOrd="4" destOrd="0" presId="urn:microsoft.com/office/officeart/2005/8/layout/vList5"/>
    <dgm:cxn modelId="{754701B8-74D6-4888-8B29-60B79088295B}" type="presParOf" srcId="{C0EC53BB-DC38-4A48-8A09-C9529BC30B9B}" destId="{6D341DC0-1094-4894-AC0E-646713532D86}" srcOrd="0" destOrd="0" presId="urn:microsoft.com/office/officeart/2005/8/layout/vList5"/>
    <dgm:cxn modelId="{A37F5DA9-0549-44C6-AF75-CB8E06D8A0EF}" type="presParOf" srcId="{C0EC53BB-DC38-4A48-8A09-C9529BC30B9B}" destId="{2970D44E-B8AA-4D7A-9E9A-CB1AE38B7F26}" srcOrd="1" destOrd="0" presId="urn:microsoft.com/office/officeart/2005/8/layout/vList5"/>
    <dgm:cxn modelId="{2295864F-FC93-44D7-8415-A7A73C322F4C}" type="presParOf" srcId="{5AF50620-3249-426D-AB26-8FFFFB3E0681}" destId="{2F990F06-B4B4-4D90-832D-A73EA29CEAAE}" srcOrd="5" destOrd="0" presId="urn:microsoft.com/office/officeart/2005/8/layout/vList5"/>
    <dgm:cxn modelId="{BD86A642-BF9F-46D0-ABC3-750357533812}" type="presParOf" srcId="{5AF50620-3249-426D-AB26-8FFFFB3E0681}" destId="{14E5BD5B-3A9D-433E-BA65-5D11C27092A9}" srcOrd="6" destOrd="0" presId="urn:microsoft.com/office/officeart/2005/8/layout/vList5"/>
    <dgm:cxn modelId="{BCB93C89-2FD6-4E59-B62C-529582DABB83}" type="presParOf" srcId="{14E5BD5B-3A9D-433E-BA65-5D11C27092A9}" destId="{8B1DC17F-2749-432A-BD6D-B53D0088ACAC}" srcOrd="0" destOrd="0" presId="urn:microsoft.com/office/officeart/2005/8/layout/vList5"/>
    <dgm:cxn modelId="{A535EDAC-1302-4E80-82FF-1021FA1F505B}" type="presParOf" srcId="{14E5BD5B-3A9D-433E-BA65-5D11C27092A9}" destId="{9CC4282A-1E7E-4C00-B681-2732A620B12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EA08A6-A52E-4A9E-AACF-6AD4120BEDCD}" type="doc">
      <dgm:prSet loTypeId="urn:microsoft.com/office/officeart/2005/8/layout/h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4819985-51F5-4E20-AB48-05DC0430F6C1}">
      <dgm:prSet phldrT="[Text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1"/>
          <a:r>
            <a:rPr lang="he-IL" sz="2000" b="1" dirty="0">
              <a:latin typeface="Calibri Light" panose="020F0302020204030204" pitchFamily="34" charset="0"/>
              <a:cs typeface="Calibri Light" panose="020F0302020204030204" pitchFamily="34" charset="0"/>
            </a:rPr>
            <a:t>שנה שניה</a:t>
          </a:r>
          <a:endParaRPr lang="en-US" sz="2000" dirty="0"/>
        </a:p>
      </dgm:t>
    </dgm:pt>
    <dgm:pt modelId="{14BD9DC4-4EE7-44A9-87A2-4FDF331751DB}" type="parTrans" cxnId="{F2C740AB-CE5B-42A0-9999-B2002F43F846}">
      <dgm:prSet/>
      <dgm:spPr/>
      <dgm:t>
        <a:bodyPr/>
        <a:lstStyle/>
        <a:p>
          <a:pPr algn="r" rtl="1"/>
          <a:endParaRPr lang="en-US" sz="1400"/>
        </a:p>
      </dgm:t>
    </dgm:pt>
    <dgm:pt modelId="{2962183E-0C78-4694-9879-2B3EAE35238C}" type="sibTrans" cxnId="{F2C740AB-CE5B-42A0-9999-B2002F43F846}">
      <dgm:prSet/>
      <dgm:spPr/>
      <dgm:t>
        <a:bodyPr/>
        <a:lstStyle/>
        <a:p>
          <a:pPr algn="r" rtl="1"/>
          <a:endParaRPr lang="en-US" sz="1400"/>
        </a:p>
      </dgm:t>
    </dgm:pt>
    <dgm:pt modelId="{BA15BD25-2E93-415D-9683-AD8DC0803F72}">
      <dgm:prSet phldrT="[Text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r" rtl="1">
            <a:buFont typeface="Arial" panose="020B0604020202020204" pitchFamily="34" charset="0"/>
            <a:buNone/>
          </a:pPr>
          <a:r>
            <a:rPr lang="he-IL" sz="2000" dirty="0">
              <a:latin typeface="Calibri Light" panose="020F0302020204030204" pitchFamily="34" charset="0"/>
              <a:cs typeface="Calibri Light" panose="020F0302020204030204" pitchFamily="34" charset="0"/>
            </a:rPr>
            <a:t>משתנים של השנה הראשונה +</a:t>
          </a:r>
          <a:endParaRPr lang="en-US" sz="2000" dirty="0"/>
        </a:p>
      </dgm:t>
    </dgm:pt>
    <dgm:pt modelId="{C5E22D05-61F0-461A-A5FF-53DE0B7FC573}" type="parTrans" cxnId="{174549F3-93A8-49E0-ACFF-8DDC859F5CAC}">
      <dgm:prSet/>
      <dgm:spPr/>
      <dgm:t>
        <a:bodyPr/>
        <a:lstStyle/>
        <a:p>
          <a:pPr algn="r" rtl="1"/>
          <a:endParaRPr lang="en-US" sz="1400"/>
        </a:p>
      </dgm:t>
    </dgm:pt>
    <dgm:pt modelId="{2B5A6C6C-5B23-4360-8366-B5F7F21E8A78}" type="sibTrans" cxnId="{174549F3-93A8-49E0-ACFF-8DDC859F5CAC}">
      <dgm:prSet/>
      <dgm:spPr/>
      <dgm:t>
        <a:bodyPr/>
        <a:lstStyle/>
        <a:p>
          <a:pPr algn="r" rtl="1"/>
          <a:endParaRPr lang="en-US" sz="1400"/>
        </a:p>
      </dgm:t>
    </dgm:pt>
    <dgm:pt modelId="{FFD8EDD6-3D3C-4A56-9181-A1DD33139D82}">
      <dgm:prSet phldrT="[Text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 rtl="1"/>
          <a:r>
            <a:rPr lang="he-IL" sz="2000" b="1" dirty="0">
              <a:latin typeface="Calibri Light" panose="020F0302020204030204" pitchFamily="34" charset="0"/>
              <a:cs typeface="Calibri Light" panose="020F0302020204030204" pitchFamily="34" charset="0"/>
            </a:rPr>
            <a:t>שנה ראשונה</a:t>
          </a:r>
          <a:endParaRPr lang="en-US" sz="2000" dirty="0"/>
        </a:p>
      </dgm:t>
    </dgm:pt>
    <dgm:pt modelId="{6EF2223E-3476-4069-BC84-EBFC3BB75505}" type="parTrans" cxnId="{130C12E3-18D0-4AF1-833D-F6FC85C0B60A}">
      <dgm:prSet/>
      <dgm:spPr/>
      <dgm:t>
        <a:bodyPr/>
        <a:lstStyle/>
        <a:p>
          <a:pPr algn="r" rtl="1"/>
          <a:endParaRPr lang="en-US" sz="1400"/>
        </a:p>
      </dgm:t>
    </dgm:pt>
    <dgm:pt modelId="{80C6FFA8-1E3E-42CB-A37F-796D786F35DA}" type="sibTrans" cxnId="{130C12E3-18D0-4AF1-833D-F6FC85C0B60A}">
      <dgm:prSet/>
      <dgm:spPr/>
      <dgm:t>
        <a:bodyPr/>
        <a:lstStyle/>
        <a:p>
          <a:pPr algn="r" rtl="1"/>
          <a:endParaRPr lang="en-US" sz="1400"/>
        </a:p>
      </dgm:t>
    </dgm:pt>
    <dgm:pt modelId="{E18E0B1A-8480-4B42-846A-C60C6DB72C45}">
      <dgm:prSet phldrT="[Text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r" rtl="1">
            <a:buFont typeface="Arial" panose="020B0604020202020204" pitchFamily="34" charset="0"/>
            <a:buChar char="•"/>
          </a:pPr>
          <a:r>
            <a:rPr lang="he-IL" sz="2000" dirty="0">
              <a:latin typeface="Calibri Light" panose="020F0302020204030204" pitchFamily="34" charset="0"/>
              <a:cs typeface="Calibri Light" panose="020F0302020204030204" pitchFamily="34" charset="0"/>
            </a:rPr>
            <a:t>קבוצה סוציו אקונומית</a:t>
          </a:r>
          <a:endParaRPr lang="en-US" sz="2000" dirty="0"/>
        </a:p>
      </dgm:t>
    </dgm:pt>
    <dgm:pt modelId="{71949F35-4520-4B2A-B7D5-98D339C8CAB7}" type="parTrans" cxnId="{3ACEA65A-68C4-465C-AFEC-18E91704BDF5}">
      <dgm:prSet/>
      <dgm:spPr/>
      <dgm:t>
        <a:bodyPr/>
        <a:lstStyle/>
        <a:p>
          <a:pPr algn="r" rtl="1"/>
          <a:endParaRPr lang="en-US" sz="1400"/>
        </a:p>
      </dgm:t>
    </dgm:pt>
    <dgm:pt modelId="{D8794DEC-2EB4-478E-A92B-4C28D08F7156}" type="sibTrans" cxnId="{3ACEA65A-68C4-465C-AFEC-18E91704BDF5}">
      <dgm:prSet/>
      <dgm:spPr/>
      <dgm:t>
        <a:bodyPr/>
        <a:lstStyle/>
        <a:p>
          <a:pPr algn="r" rtl="1"/>
          <a:endParaRPr lang="en-US" sz="1400"/>
        </a:p>
      </dgm:t>
    </dgm:pt>
    <dgm:pt modelId="{05508CEA-6C7E-48E0-8B5D-64E683AEA308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r" rtl="1"/>
          <a:r>
            <a:rPr lang="he-IL" sz="2000" dirty="0">
              <a:latin typeface="Calibri Light" panose="020F0302020204030204" pitchFamily="34" charset="0"/>
              <a:cs typeface="Calibri Light" panose="020F0302020204030204" pitchFamily="34" charset="0"/>
            </a:rPr>
            <a:t>סוג היריון</a:t>
          </a:r>
        </a:p>
      </dgm:t>
    </dgm:pt>
    <dgm:pt modelId="{8BC3ECB5-8D2F-492B-80EF-0C0B16FB0D34}" type="parTrans" cxnId="{D3F7521E-9BEA-4B88-9C9C-319A23908C89}">
      <dgm:prSet/>
      <dgm:spPr/>
      <dgm:t>
        <a:bodyPr/>
        <a:lstStyle/>
        <a:p>
          <a:pPr algn="r" rtl="1"/>
          <a:endParaRPr lang="en-US" sz="1400"/>
        </a:p>
      </dgm:t>
    </dgm:pt>
    <dgm:pt modelId="{C3C2806F-25EF-4C8E-A8F1-F084925F31E6}" type="sibTrans" cxnId="{D3F7521E-9BEA-4B88-9C9C-319A23908C89}">
      <dgm:prSet/>
      <dgm:spPr/>
      <dgm:t>
        <a:bodyPr/>
        <a:lstStyle/>
        <a:p>
          <a:pPr algn="r" rtl="1"/>
          <a:endParaRPr lang="en-US" sz="1400"/>
        </a:p>
      </dgm:t>
    </dgm:pt>
    <dgm:pt modelId="{568D8650-5DDD-4D55-B3B9-A7BA1E9F2002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r" rtl="1"/>
          <a:r>
            <a:rPr lang="he-IL" sz="2000" dirty="0">
              <a:latin typeface="Calibri Light" panose="020F0302020204030204" pitchFamily="34" charset="0"/>
              <a:cs typeface="Calibri Light" panose="020F0302020204030204" pitchFamily="34" charset="0"/>
            </a:rPr>
            <a:t>מחלות אטופיות אצל האם</a:t>
          </a:r>
        </a:p>
      </dgm:t>
    </dgm:pt>
    <dgm:pt modelId="{9C33BBB4-5A6F-426B-8FD4-005414EF221B}" type="parTrans" cxnId="{0CBBC1C8-98D3-494A-B2BC-37B57BAF323E}">
      <dgm:prSet/>
      <dgm:spPr/>
      <dgm:t>
        <a:bodyPr/>
        <a:lstStyle/>
        <a:p>
          <a:pPr algn="r" rtl="1"/>
          <a:endParaRPr lang="en-US" sz="1400"/>
        </a:p>
      </dgm:t>
    </dgm:pt>
    <dgm:pt modelId="{BD044879-38E3-4233-B33D-E27E6D88C6AA}" type="sibTrans" cxnId="{0CBBC1C8-98D3-494A-B2BC-37B57BAF323E}">
      <dgm:prSet/>
      <dgm:spPr/>
      <dgm:t>
        <a:bodyPr/>
        <a:lstStyle/>
        <a:p>
          <a:pPr algn="r" rtl="1"/>
          <a:endParaRPr lang="en-US" sz="1400"/>
        </a:p>
      </dgm:t>
    </dgm:pt>
    <dgm:pt modelId="{F9350F0B-B598-4B0E-8C8B-83F38DD44F85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r" rtl="1"/>
          <a:r>
            <a:rPr lang="he-IL" sz="2000" dirty="0">
              <a:latin typeface="Calibri Light" panose="020F0302020204030204" pitchFamily="34" charset="0"/>
              <a:cs typeface="Calibri Light" panose="020F0302020204030204" pitchFamily="34" charset="0"/>
            </a:rPr>
            <a:t>השכלת האם</a:t>
          </a:r>
        </a:p>
      </dgm:t>
    </dgm:pt>
    <dgm:pt modelId="{94269442-A799-4140-8DE0-2BFC95DA79F6}" type="parTrans" cxnId="{BD917A18-42C4-4672-9B6B-C9ADB09B6329}">
      <dgm:prSet/>
      <dgm:spPr/>
      <dgm:t>
        <a:bodyPr/>
        <a:lstStyle/>
        <a:p>
          <a:pPr algn="r" rtl="1"/>
          <a:endParaRPr lang="en-US" sz="1400"/>
        </a:p>
      </dgm:t>
    </dgm:pt>
    <dgm:pt modelId="{CBF4099E-4E88-4BB7-A310-6C00F7FC66F4}" type="sibTrans" cxnId="{BD917A18-42C4-4672-9B6B-C9ADB09B6329}">
      <dgm:prSet/>
      <dgm:spPr/>
      <dgm:t>
        <a:bodyPr/>
        <a:lstStyle/>
        <a:p>
          <a:pPr algn="r" rtl="1"/>
          <a:endParaRPr lang="en-US" sz="1400"/>
        </a:p>
      </dgm:t>
    </dgm:pt>
    <dgm:pt modelId="{3C3A3CB1-77D7-4592-A53C-0E1E5B36C902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r" rtl="1"/>
          <a:r>
            <a:rPr lang="he-IL" sz="2000" dirty="0">
              <a:latin typeface="Calibri Light" panose="020F0302020204030204" pitchFamily="34" charset="0"/>
              <a:cs typeface="Calibri Light" panose="020F0302020204030204" pitchFamily="34" charset="0"/>
            </a:rPr>
            <a:t>מספר הילדים</a:t>
          </a:r>
        </a:p>
      </dgm:t>
    </dgm:pt>
    <dgm:pt modelId="{819D8104-5F45-49AA-9BF6-0A01D8E04726}" type="parTrans" cxnId="{1EDE464A-3918-4DC4-A4F3-8AA82A5E8E1C}">
      <dgm:prSet/>
      <dgm:spPr/>
      <dgm:t>
        <a:bodyPr/>
        <a:lstStyle/>
        <a:p>
          <a:pPr algn="r" rtl="1"/>
          <a:endParaRPr lang="en-US" sz="1400"/>
        </a:p>
      </dgm:t>
    </dgm:pt>
    <dgm:pt modelId="{41291524-4C89-4885-9A53-18E177FC2CC8}" type="sibTrans" cxnId="{1EDE464A-3918-4DC4-A4F3-8AA82A5E8E1C}">
      <dgm:prSet/>
      <dgm:spPr/>
      <dgm:t>
        <a:bodyPr/>
        <a:lstStyle/>
        <a:p>
          <a:pPr algn="r" rtl="1"/>
          <a:endParaRPr lang="en-US" sz="1400"/>
        </a:p>
      </dgm:t>
    </dgm:pt>
    <dgm:pt modelId="{5AD0A0E7-5E0E-43D7-A4AB-3AD9E36CB88F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r" rtl="1"/>
          <a:r>
            <a:rPr lang="he-IL" sz="2000" dirty="0">
              <a:latin typeface="Calibri Light" panose="020F0302020204030204" pitchFamily="34" charset="0"/>
              <a:cs typeface="Calibri Light" panose="020F0302020204030204" pitchFamily="34" charset="0"/>
            </a:rPr>
            <a:t>מין</a:t>
          </a:r>
        </a:p>
      </dgm:t>
    </dgm:pt>
    <dgm:pt modelId="{B41BD3FC-E884-4E2C-A1A0-B47FCCC8BDC4}" type="parTrans" cxnId="{F68C9549-4525-48C0-801D-2397BD39866D}">
      <dgm:prSet/>
      <dgm:spPr/>
      <dgm:t>
        <a:bodyPr/>
        <a:lstStyle/>
        <a:p>
          <a:pPr algn="r" rtl="1"/>
          <a:endParaRPr lang="en-US" sz="1400"/>
        </a:p>
      </dgm:t>
    </dgm:pt>
    <dgm:pt modelId="{03C16624-6D21-4937-9753-4CB35A9B8136}" type="sibTrans" cxnId="{F68C9549-4525-48C0-801D-2397BD39866D}">
      <dgm:prSet/>
      <dgm:spPr/>
      <dgm:t>
        <a:bodyPr/>
        <a:lstStyle/>
        <a:p>
          <a:pPr algn="r" rtl="1"/>
          <a:endParaRPr lang="en-US" sz="1400"/>
        </a:p>
      </dgm:t>
    </dgm:pt>
    <dgm:pt modelId="{DCCEA5BC-DC89-4377-A01F-49B04CD00498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r" rtl="1"/>
          <a:r>
            <a:rPr lang="he-IL" sz="2000" dirty="0">
              <a:latin typeface="Calibri Light" panose="020F0302020204030204" pitchFamily="34" charset="0"/>
              <a:cs typeface="Calibri Light" panose="020F0302020204030204" pitchFamily="34" charset="0"/>
            </a:rPr>
            <a:t>חיסון בשנה הראשונה</a:t>
          </a:r>
        </a:p>
      </dgm:t>
    </dgm:pt>
    <dgm:pt modelId="{40B36196-424A-49CF-A446-9EA73F64E719}" type="parTrans" cxnId="{D6562862-91D3-4CAD-8B52-64E3D44C7939}">
      <dgm:prSet/>
      <dgm:spPr/>
      <dgm:t>
        <a:bodyPr/>
        <a:lstStyle/>
        <a:p>
          <a:pPr algn="r" rtl="1"/>
          <a:endParaRPr lang="en-US" sz="1400"/>
        </a:p>
      </dgm:t>
    </dgm:pt>
    <dgm:pt modelId="{A0BB4B68-3866-4B19-8679-9CF2C894DBC3}" type="sibTrans" cxnId="{D6562862-91D3-4CAD-8B52-64E3D44C7939}">
      <dgm:prSet/>
      <dgm:spPr/>
      <dgm:t>
        <a:bodyPr/>
        <a:lstStyle/>
        <a:p>
          <a:pPr algn="r" rtl="1"/>
          <a:endParaRPr lang="en-US" sz="1400"/>
        </a:p>
      </dgm:t>
    </dgm:pt>
    <dgm:pt modelId="{DEB852B0-697B-43F5-A4B2-54373EC2AAF2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r" rtl="1"/>
          <a:r>
            <a:rPr lang="he-IL" sz="2000" dirty="0">
              <a:latin typeface="Calibri Light" panose="020F0302020204030204" pitchFamily="34" charset="0"/>
              <a:cs typeface="Calibri Light" panose="020F0302020204030204" pitchFamily="34" charset="0"/>
            </a:rPr>
            <a:t>טיפול אנטיביוטי בשנה הראשונה</a:t>
          </a:r>
        </a:p>
      </dgm:t>
    </dgm:pt>
    <dgm:pt modelId="{F3F66D14-AFE1-4E58-84E2-50984891ED7E}" type="parTrans" cxnId="{AA528A08-164A-42B7-A176-EEA6BF671123}">
      <dgm:prSet/>
      <dgm:spPr/>
      <dgm:t>
        <a:bodyPr/>
        <a:lstStyle/>
        <a:p>
          <a:pPr algn="r" rtl="1"/>
          <a:endParaRPr lang="en-US" sz="1400"/>
        </a:p>
      </dgm:t>
    </dgm:pt>
    <dgm:pt modelId="{39B4B0BC-1CDC-4794-A89A-C0660CD08066}" type="sibTrans" cxnId="{AA528A08-164A-42B7-A176-EEA6BF671123}">
      <dgm:prSet/>
      <dgm:spPr/>
      <dgm:t>
        <a:bodyPr/>
        <a:lstStyle/>
        <a:p>
          <a:pPr algn="r" rtl="1"/>
          <a:endParaRPr lang="en-US" sz="1400"/>
        </a:p>
      </dgm:t>
    </dgm:pt>
    <dgm:pt modelId="{C50BA2EE-6F0B-4853-9A74-587E813D7C03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r" rtl="1"/>
          <a:r>
            <a:rPr lang="he-IL" sz="2000" dirty="0">
              <a:latin typeface="Calibri Light" panose="020F0302020204030204" pitchFamily="34" charset="0"/>
              <a:cs typeface="Calibri Light" panose="020F0302020204030204" pitchFamily="34" charset="0"/>
            </a:rPr>
            <a:t>שנת הלידה של האם</a:t>
          </a:r>
        </a:p>
      </dgm:t>
    </dgm:pt>
    <dgm:pt modelId="{6960E3D7-9890-45D5-8807-1D1237A1EE9D}" type="parTrans" cxnId="{27143DD6-0542-4EC5-8C30-1D4FD6AA0ADB}">
      <dgm:prSet/>
      <dgm:spPr/>
      <dgm:t>
        <a:bodyPr/>
        <a:lstStyle/>
        <a:p>
          <a:endParaRPr lang="en-US"/>
        </a:p>
      </dgm:t>
    </dgm:pt>
    <dgm:pt modelId="{5B037637-C0F4-4CCD-8FD9-DEECF61AC3AB}" type="sibTrans" cxnId="{27143DD6-0542-4EC5-8C30-1D4FD6AA0ADB}">
      <dgm:prSet/>
      <dgm:spPr/>
      <dgm:t>
        <a:bodyPr/>
        <a:lstStyle/>
        <a:p>
          <a:endParaRPr lang="en-US"/>
        </a:p>
      </dgm:t>
    </dgm:pt>
    <dgm:pt modelId="{A3A724A5-E9BA-492C-9D93-3EC30318FED4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r" rtl="1"/>
          <a:r>
            <a:rPr lang="he-IL" sz="2000" dirty="0">
              <a:latin typeface="Calibri Light" panose="020F0302020204030204" pitchFamily="34" charset="0"/>
              <a:cs typeface="Calibri Light" panose="020F0302020204030204" pitchFamily="34" charset="0"/>
            </a:rPr>
            <a:t> מחלות אטופיות אצל האב</a:t>
          </a:r>
        </a:p>
      </dgm:t>
    </dgm:pt>
    <dgm:pt modelId="{10E0D114-CF46-44D5-9C37-53D8E2970519}" type="parTrans" cxnId="{6BF8BDBF-0906-4463-AC39-2B29D32CAC87}">
      <dgm:prSet/>
      <dgm:spPr/>
      <dgm:t>
        <a:bodyPr/>
        <a:lstStyle/>
        <a:p>
          <a:endParaRPr lang="en-US"/>
        </a:p>
      </dgm:t>
    </dgm:pt>
    <dgm:pt modelId="{8EE82E2B-5927-4079-A9C6-759D9722A578}" type="sibTrans" cxnId="{6BF8BDBF-0906-4463-AC39-2B29D32CAC87}">
      <dgm:prSet/>
      <dgm:spPr/>
      <dgm:t>
        <a:bodyPr/>
        <a:lstStyle/>
        <a:p>
          <a:endParaRPr lang="en-US"/>
        </a:p>
      </dgm:t>
    </dgm:pt>
    <dgm:pt modelId="{7BA0BD0F-0829-436F-9ECB-A0DF4B2781D9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r" rtl="1"/>
          <a:r>
            <a:rPr lang="he-IL" sz="2000" b="1" dirty="0">
              <a:latin typeface="Calibri Light" panose="020F0302020204030204" pitchFamily="34" charset="0"/>
              <a:cs typeface="Calibri Light" panose="020F0302020204030204" pitchFamily="34" charset="0"/>
            </a:rPr>
            <a:t>קבוצת הלידה של התינוק</a:t>
          </a:r>
        </a:p>
      </dgm:t>
    </dgm:pt>
    <dgm:pt modelId="{6C665FDC-F7FA-48FE-8992-681A49D3F6EE}" type="parTrans" cxnId="{31D3A826-FCE1-468A-BB9E-E3ACC5035E37}">
      <dgm:prSet/>
      <dgm:spPr/>
      <dgm:t>
        <a:bodyPr/>
        <a:lstStyle/>
        <a:p>
          <a:endParaRPr lang="en-US"/>
        </a:p>
      </dgm:t>
    </dgm:pt>
    <dgm:pt modelId="{A08A45D9-AAEB-43FC-B852-1437FC2F2051}" type="sibTrans" cxnId="{31D3A826-FCE1-468A-BB9E-E3ACC5035E37}">
      <dgm:prSet/>
      <dgm:spPr/>
      <dgm:t>
        <a:bodyPr/>
        <a:lstStyle/>
        <a:p>
          <a:endParaRPr lang="en-US"/>
        </a:p>
      </dgm:t>
    </dgm:pt>
    <dgm:pt modelId="{E901525F-E8BA-44E1-9ECA-3AC23A8B917E}">
      <dgm:prSet phldrT="[Text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r" rtl="1">
            <a:buFont typeface="Arial" panose="020B0604020202020204" pitchFamily="34" charset="0"/>
            <a:buNone/>
          </a:pPr>
          <a:endParaRPr lang="en-US" sz="2000" dirty="0"/>
        </a:p>
      </dgm:t>
    </dgm:pt>
    <dgm:pt modelId="{FC5F920F-5679-473A-B767-DA864BA2525C}" type="parTrans" cxnId="{65865F45-6C8A-4CEC-AADF-0E3192EC4AFB}">
      <dgm:prSet/>
      <dgm:spPr/>
      <dgm:t>
        <a:bodyPr/>
        <a:lstStyle/>
        <a:p>
          <a:endParaRPr lang="en-US"/>
        </a:p>
      </dgm:t>
    </dgm:pt>
    <dgm:pt modelId="{0AA9F548-F09A-437D-850A-1895EC534868}" type="sibTrans" cxnId="{65865F45-6C8A-4CEC-AADF-0E3192EC4AFB}">
      <dgm:prSet/>
      <dgm:spPr/>
      <dgm:t>
        <a:bodyPr/>
        <a:lstStyle/>
        <a:p>
          <a:endParaRPr lang="en-US"/>
        </a:p>
      </dgm:t>
    </dgm:pt>
    <dgm:pt modelId="{8D9ED772-D1F8-47D8-AF1E-7B72167C1F66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r" rtl="1"/>
          <a:r>
            <a:rPr lang="he-IL" sz="2000" dirty="0">
              <a:latin typeface="Calibri Light" panose="020F0302020204030204" pitchFamily="34" charset="0"/>
              <a:cs typeface="Calibri Light" panose="020F0302020204030204" pitchFamily="34" charset="0"/>
            </a:rPr>
            <a:t>סוג האכלה בחודשיים הראשונים</a:t>
          </a:r>
        </a:p>
      </dgm:t>
    </dgm:pt>
    <dgm:pt modelId="{9ADF3E43-252F-4FEC-A430-85C18DA5B3A2}" type="parTrans" cxnId="{E28925E0-BE19-4468-8064-0F04C569283C}">
      <dgm:prSet/>
      <dgm:spPr/>
      <dgm:t>
        <a:bodyPr/>
        <a:lstStyle/>
        <a:p>
          <a:pPr rtl="1"/>
          <a:endParaRPr lang="he-IL"/>
        </a:p>
      </dgm:t>
    </dgm:pt>
    <dgm:pt modelId="{1B5438D7-20EC-433F-9C1E-9B88AA0642E8}" type="sibTrans" cxnId="{E28925E0-BE19-4468-8064-0F04C569283C}">
      <dgm:prSet/>
      <dgm:spPr/>
      <dgm:t>
        <a:bodyPr/>
        <a:lstStyle/>
        <a:p>
          <a:pPr rtl="1"/>
          <a:endParaRPr lang="he-IL"/>
        </a:p>
      </dgm:t>
    </dgm:pt>
    <dgm:pt modelId="{8714FCDD-6549-4BC5-900B-52ADF838146E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r" rtl="1"/>
          <a:r>
            <a:rPr lang="he-IL" sz="2000" dirty="0">
              <a:latin typeface="Calibri Light" panose="020F0302020204030204" pitchFamily="34" charset="0"/>
              <a:cs typeface="Calibri Light" panose="020F0302020204030204" pitchFamily="34" charset="0"/>
            </a:rPr>
            <a:t>סוג הלידה (קיסרי/ ואגינלי)</a:t>
          </a:r>
        </a:p>
      </dgm:t>
    </dgm:pt>
    <dgm:pt modelId="{0E7518A3-1B72-44C4-B4B9-630F778FB7F0}" type="parTrans" cxnId="{5773FE3D-4D27-4677-88B9-35BD8388B358}">
      <dgm:prSet/>
      <dgm:spPr/>
      <dgm:t>
        <a:bodyPr/>
        <a:lstStyle/>
        <a:p>
          <a:pPr rtl="1"/>
          <a:endParaRPr lang="he-IL"/>
        </a:p>
      </dgm:t>
    </dgm:pt>
    <dgm:pt modelId="{30BB023A-8FA3-489E-B81B-CA6E870D8C3A}" type="sibTrans" cxnId="{5773FE3D-4D27-4677-88B9-35BD8388B358}">
      <dgm:prSet/>
      <dgm:spPr/>
      <dgm:t>
        <a:bodyPr/>
        <a:lstStyle/>
        <a:p>
          <a:pPr rtl="1"/>
          <a:endParaRPr lang="he-IL"/>
        </a:p>
      </dgm:t>
    </dgm:pt>
    <dgm:pt modelId="{9E6D24C9-F543-4DA5-8CF5-C18B4DEDC62E}" type="pres">
      <dgm:prSet presAssocID="{91EA08A6-A52E-4A9E-AACF-6AD4120BEDCD}" presName="Name0" presStyleCnt="0">
        <dgm:presLayoutVars>
          <dgm:dir/>
          <dgm:animLvl val="lvl"/>
          <dgm:resizeHandles val="exact"/>
        </dgm:presLayoutVars>
      </dgm:prSet>
      <dgm:spPr/>
    </dgm:pt>
    <dgm:pt modelId="{6056AACC-E7A7-467F-953F-922646279893}" type="pres">
      <dgm:prSet presAssocID="{24819985-51F5-4E20-AB48-05DC0430F6C1}" presName="composite" presStyleCnt="0"/>
      <dgm:spPr/>
    </dgm:pt>
    <dgm:pt modelId="{758A5BA0-DD07-4168-9D52-1574BF6AA0F8}" type="pres">
      <dgm:prSet presAssocID="{24819985-51F5-4E20-AB48-05DC0430F6C1}" presName="parTx" presStyleLbl="alignNode1" presStyleIdx="0" presStyleCnt="2" custScaleY="98414">
        <dgm:presLayoutVars>
          <dgm:chMax val="0"/>
          <dgm:chPref val="0"/>
          <dgm:bulletEnabled val="1"/>
        </dgm:presLayoutVars>
      </dgm:prSet>
      <dgm:spPr/>
    </dgm:pt>
    <dgm:pt modelId="{47CCE546-562C-4049-BE9A-0D808D519E08}" type="pres">
      <dgm:prSet presAssocID="{24819985-51F5-4E20-AB48-05DC0430F6C1}" presName="desTx" presStyleLbl="alignAccFollowNode1" presStyleIdx="0" presStyleCnt="2">
        <dgm:presLayoutVars>
          <dgm:bulletEnabled val="1"/>
        </dgm:presLayoutVars>
      </dgm:prSet>
      <dgm:spPr/>
    </dgm:pt>
    <dgm:pt modelId="{9B9748B7-EB90-4E21-B6BB-2B02ED103084}" type="pres">
      <dgm:prSet presAssocID="{2962183E-0C78-4694-9879-2B3EAE35238C}" presName="space" presStyleCnt="0"/>
      <dgm:spPr/>
    </dgm:pt>
    <dgm:pt modelId="{E0B10ADD-7392-4A56-BA02-E2AA2B0A4291}" type="pres">
      <dgm:prSet presAssocID="{FFD8EDD6-3D3C-4A56-9181-A1DD33139D82}" presName="composite" presStyleCnt="0"/>
      <dgm:spPr/>
    </dgm:pt>
    <dgm:pt modelId="{844DADB7-C214-4234-B75B-C7A6AC29D259}" type="pres">
      <dgm:prSet presAssocID="{FFD8EDD6-3D3C-4A56-9181-A1DD33139D82}" presName="parTx" presStyleLbl="alignNode1" presStyleIdx="1" presStyleCnt="2" custScaleY="98414">
        <dgm:presLayoutVars>
          <dgm:chMax val="0"/>
          <dgm:chPref val="0"/>
          <dgm:bulletEnabled val="1"/>
        </dgm:presLayoutVars>
      </dgm:prSet>
      <dgm:spPr/>
    </dgm:pt>
    <dgm:pt modelId="{4639455B-EDB4-4E81-AC33-EF5A0F1D0EDB}" type="pres">
      <dgm:prSet presAssocID="{FFD8EDD6-3D3C-4A56-9181-A1DD33139D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A528A08-164A-42B7-A176-EEA6BF671123}" srcId="{24819985-51F5-4E20-AB48-05DC0430F6C1}" destId="{DEB852B0-697B-43F5-A4B2-54373EC2AAF2}" srcOrd="3" destOrd="0" parTransId="{F3F66D14-AFE1-4E58-84E2-50984891ED7E}" sibTransId="{39B4B0BC-1CDC-4794-A89A-C0660CD08066}"/>
    <dgm:cxn modelId="{A933980A-E284-442B-B8F0-45D8E35E5D66}" type="presOf" srcId="{568D8650-5DDD-4D55-B3B9-A7BA1E9F2002}" destId="{4639455B-EDB4-4E81-AC33-EF5A0F1D0EDB}" srcOrd="0" destOrd="2" presId="urn:microsoft.com/office/officeart/2005/8/layout/hList1"/>
    <dgm:cxn modelId="{A18FA217-7B5D-4EFB-BA76-52AE7713F4B1}" type="presOf" srcId="{BA15BD25-2E93-415D-9683-AD8DC0803F72}" destId="{47CCE546-562C-4049-BE9A-0D808D519E08}" srcOrd="0" destOrd="0" presId="urn:microsoft.com/office/officeart/2005/8/layout/hList1"/>
    <dgm:cxn modelId="{BD917A18-42C4-4672-9B6B-C9ADB09B6329}" srcId="{FFD8EDD6-3D3C-4A56-9181-A1DD33139D82}" destId="{F9350F0B-B598-4B0E-8C8B-83F38DD44F85}" srcOrd="5" destOrd="0" parTransId="{94269442-A799-4140-8DE0-2BFC95DA79F6}" sibTransId="{CBF4099E-4E88-4BB7-A310-6C00F7FC66F4}"/>
    <dgm:cxn modelId="{D3F7521E-9BEA-4B88-9C9C-319A23908C89}" srcId="{FFD8EDD6-3D3C-4A56-9181-A1DD33139D82}" destId="{05508CEA-6C7E-48E0-8B5D-64E683AEA308}" srcOrd="1" destOrd="0" parTransId="{8BC3ECB5-8D2F-492B-80EF-0C0B16FB0D34}" sibTransId="{C3C2806F-25EF-4C8E-A8F1-F084925F31E6}"/>
    <dgm:cxn modelId="{31D3A826-FCE1-468A-BB9E-E3ACC5035E37}" srcId="{FFD8EDD6-3D3C-4A56-9181-A1DD33139D82}" destId="{7BA0BD0F-0829-436F-9ECB-A0DF4B2781D9}" srcOrd="10" destOrd="0" parTransId="{6C665FDC-F7FA-48FE-8992-681A49D3F6EE}" sibTransId="{A08A45D9-AAEB-43FC-B852-1437FC2F2051}"/>
    <dgm:cxn modelId="{DA547333-9141-4A7D-B1D6-64A103FDDFCB}" type="presOf" srcId="{24819985-51F5-4E20-AB48-05DC0430F6C1}" destId="{758A5BA0-DD07-4168-9D52-1574BF6AA0F8}" srcOrd="0" destOrd="0" presId="urn:microsoft.com/office/officeart/2005/8/layout/hList1"/>
    <dgm:cxn modelId="{4C06B33D-C5EB-4B3D-BCEB-C55C272FBFF7}" type="presOf" srcId="{E901525F-E8BA-44E1-9ECA-3AC23A8B917E}" destId="{47CCE546-562C-4049-BE9A-0D808D519E08}" srcOrd="0" destOrd="1" presId="urn:microsoft.com/office/officeart/2005/8/layout/hList1"/>
    <dgm:cxn modelId="{5773FE3D-4D27-4677-88B9-35BD8388B358}" srcId="{FFD8EDD6-3D3C-4A56-9181-A1DD33139D82}" destId="{8714FCDD-6549-4BC5-900B-52ADF838146E}" srcOrd="9" destOrd="0" parTransId="{0E7518A3-1B72-44C4-B4B9-630F778FB7F0}" sibTransId="{30BB023A-8FA3-489E-B81B-CA6E870D8C3A}"/>
    <dgm:cxn modelId="{EE5AC25F-64F8-4E53-83D9-A8E09E9325C0}" type="presOf" srcId="{DCCEA5BC-DC89-4377-A01F-49B04CD00498}" destId="{47CCE546-562C-4049-BE9A-0D808D519E08}" srcOrd="0" destOrd="2" presId="urn:microsoft.com/office/officeart/2005/8/layout/hList1"/>
    <dgm:cxn modelId="{D6562862-91D3-4CAD-8B52-64E3D44C7939}" srcId="{24819985-51F5-4E20-AB48-05DC0430F6C1}" destId="{DCCEA5BC-DC89-4377-A01F-49B04CD00498}" srcOrd="2" destOrd="0" parTransId="{40B36196-424A-49CF-A446-9EA73F64E719}" sibTransId="{A0BB4B68-3866-4B19-8679-9CF2C894DBC3}"/>
    <dgm:cxn modelId="{AFE4B663-9ABC-4B99-9D7D-F33D9611AEBD}" type="presOf" srcId="{7BA0BD0F-0829-436F-9ECB-A0DF4B2781D9}" destId="{4639455B-EDB4-4E81-AC33-EF5A0F1D0EDB}" srcOrd="0" destOrd="10" presId="urn:microsoft.com/office/officeart/2005/8/layout/hList1"/>
    <dgm:cxn modelId="{65865F45-6C8A-4CEC-AADF-0E3192EC4AFB}" srcId="{24819985-51F5-4E20-AB48-05DC0430F6C1}" destId="{E901525F-E8BA-44E1-9ECA-3AC23A8B917E}" srcOrd="1" destOrd="0" parTransId="{FC5F920F-5679-473A-B767-DA864BA2525C}" sibTransId="{0AA9F548-F09A-437D-850A-1895EC534868}"/>
    <dgm:cxn modelId="{F68C9549-4525-48C0-801D-2397BD39866D}" srcId="{FFD8EDD6-3D3C-4A56-9181-A1DD33139D82}" destId="{5AD0A0E7-5E0E-43D7-A4AB-3AD9E36CB88F}" srcOrd="7" destOrd="0" parTransId="{B41BD3FC-E884-4E2C-A1A0-B47FCCC8BDC4}" sibTransId="{03C16624-6D21-4937-9753-4CB35A9B8136}"/>
    <dgm:cxn modelId="{1EDE464A-3918-4DC4-A4F3-8AA82A5E8E1C}" srcId="{FFD8EDD6-3D3C-4A56-9181-A1DD33139D82}" destId="{3C3A3CB1-77D7-4592-A53C-0E1E5B36C902}" srcOrd="6" destOrd="0" parTransId="{819D8104-5F45-49AA-9BF6-0A01D8E04726}" sibTransId="{41291524-4C89-4885-9A53-18E177FC2CC8}"/>
    <dgm:cxn modelId="{47A3B94B-9F4C-4819-A54E-C499CA4F7C20}" type="presOf" srcId="{F9350F0B-B598-4B0E-8C8B-83F38DD44F85}" destId="{4639455B-EDB4-4E81-AC33-EF5A0F1D0EDB}" srcOrd="0" destOrd="5" presId="urn:microsoft.com/office/officeart/2005/8/layout/hList1"/>
    <dgm:cxn modelId="{1F67BD56-58DD-424A-AA12-EBA40FDDB73D}" type="presOf" srcId="{FFD8EDD6-3D3C-4A56-9181-A1DD33139D82}" destId="{844DADB7-C214-4234-B75B-C7A6AC29D259}" srcOrd="0" destOrd="0" presId="urn:microsoft.com/office/officeart/2005/8/layout/hList1"/>
    <dgm:cxn modelId="{56FD455A-66B5-48B7-B838-CA51B886D60A}" type="presOf" srcId="{8D9ED772-D1F8-47D8-AF1E-7B72167C1F66}" destId="{4639455B-EDB4-4E81-AC33-EF5A0F1D0EDB}" srcOrd="0" destOrd="8" presId="urn:microsoft.com/office/officeart/2005/8/layout/hList1"/>
    <dgm:cxn modelId="{3ACEA65A-68C4-465C-AFEC-18E91704BDF5}" srcId="{FFD8EDD6-3D3C-4A56-9181-A1DD33139D82}" destId="{E18E0B1A-8480-4B42-846A-C60C6DB72C45}" srcOrd="0" destOrd="0" parTransId="{71949F35-4520-4B2A-B7D5-98D339C8CAB7}" sibTransId="{D8794DEC-2EB4-478E-A92B-4C28D08F7156}"/>
    <dgm:cxn modelId="{D9B8CB7D-A76F-4633-AE77-8452BAF59852}" type="presOf" srcId="{C50BA2EE-6F0B-4853-9A74-587E813D7C03}" destId="{4639455B-EDB4-4E81-AC33-EF5A0F1D0EDB}" srcOrd="0" destOrd="4" presId="urn:microsoft.com/office/officeart/2005/8/layout/hList1"/>
    <dgm:cxn modelId="{E5C961A2-1DA2-4C72-922D-D187AEB3F366}" type="presOf" srcId="{5AD0A0E7-5E0E-43D7-A4AB-3AD9E36CB88F}" destId="{4639455B-EDB4-4E81-AC33-EF5A0F1D0EDB}" srcOrd="0" destOrd="7" presId="urn:microsoft.com/office/officeart/2005/8/layout/hList1"/>
    <dgm:cxn modelId="{42E427A9-4B6E-420A-B2F4-ECF239CEF682}" type="presOf" srcId="{8714FCDD-6549-4BC5-900B-52ADF838146E}" destId="{4639455B-EDB4-4E81-AC33-EF5A0F1D0EDB}" srcOrd="0" destOrd="9" presId="urn:microsoft.com/office/officeart/2005/8/layout/hList1"/>
    <dgm:cxn modelId="{F2C740AB-CE5B-42A0-9999-B2002F43F846}" srcId="{91EA08A6-A52E-4A9E-AACF-6AD4120BEDCD}" destId="{24819985-51F5-4E20-AB48-05DC0430F6C1}" srcOrd="0" destOrd="0" parTransId="{14BD9DC4-4EE7-44A9-87A2-4FDF331751DB}" sibTransId="{2962183E-0C78-4694-9879-2B3EAE35238C}"/>
    <dgm:cxn modelId="{AD0E7AB2-F889-4A7A-AEBD-991ABF9FDD7B}" type="presOf" srcId="{A3A724A5-E9BA-492C-9D93-3EC30318FED4}" destId="{4639455B-EDB4-4E81-AC33-EF5A0F1D0EDB}" srcOrd="0" destOrd="3" presId="urn:microsoft.com/office/officeart/2005/8/layout/hList1"/>
    <dgm:cxn modelId="{CB3F6EB7-1B04-4A5C-BD11-A19CFA830699}" type="presOf" srcId="{91EA08A6-A52E-4A9E-AACF-6AD4120BEDCD}" destId="{9E6D24C9-F543-4DA5-8CF5-C18B4DEDC62E}" srcOrd="0" destOrd="0" presId="urn:microsoft.com/office/officeart/2005/8/layout/hList1"/>
    <dgm:cxn modelId="{6BF8BDBF-0906-4463-AC39-2B29D32CAC87}" srcId="{FFD8EDD6-3D3C-4A56-9181-A1DD33139D82}" destId="{A3A724A5-E9BA-492C-9D93-3EC30318FED4}" srcOrd="3" destOrd="0" parTransId="{10E0D114-CF46-44D5-9C37-53D8E2970519}" sibTransId="{8EE82E2B-5927-4079-A9C6-759D9722A578}"/>
    <dgm:cxn modelId="{0CBBC1C8-98D3-494A-B2BC-37B57BAF323E}" srcId="{FFD8EDD6-3D3C-4A56-9181-A1DD33139D82}" destId="{568D8650-5DDD-4D55-B3B9-A7BA1E9F2002}" srcOrd="2" destOrd="0" parTransId="{9C33BBB4-5A6F-426B-8FD4-005414EF221B}" sibTransId="{BD044879-38E3-4233-B33D-E27E6D88C6AA}"/>
    <dgm:cxn modelId="{27143DD6-0542-4EC5-8C30-1D4FD6AA0ADB}" srcId="{FFD8EDD6-3D3C-4A56-9181-A1DD33139D82}" destId="{C50BA2EE-6F0B-4853-9A74-587E813D7C03}" srcOrd="4" destOrd="0" parTransId="{6960E3D7-9890-45D5-8807-1D1237A1EE9D}" sibTransId="{5B037637-C0F4-4CCD-8FD9-DEECF61AC3AB}"/>
    <dgm:cxn modelId="{E28925E0-BE19-4468-8064-0F04C569283C}" srcId="{FFD8EDD6-3D3C-4A56-9181-A1DD33139D82}" destId="{8D9ED772-D1F8-47D8-AF1E-7B72167C1F66}" srcOrd="8" destOrd="0" parTransId="{9ADF3E43-252F-4FEC-A430-85C18DA5B3A2}" sibTransId="{1B5438D7-20EC-433F-9C1E-9B88AA0642E8}"/>
    <dgm:cxn modelId="{130C12E3-18D0-4AF1-833D-F6FC85C0B60A}" srcId="{91EA08A6-A52E-4A9E-AACF-6AD4120BEDCD}" destId="{FFD8EDD6-3D3C-4A56-9181-A1DD33139D82}" srcOrd="1" destOrd="0" parTransId="{6EF2223E-3476-4069-BC84-EBFC3BB75505}" sibTransId="{80C6FFA8-1E3E-42CB-A37F-796D786F35DA}"/>
    <dgm:cxn modelId="{63DDDFE5-DC1A-47DD-914E-FE316B69390E}" type="presOf" srcId="{3C3A3CB1-77D7-4592-A53C-0E1E5B36C902}" destId="{4639455B-EDB4-4E81-AC33-EF5A0F1D0EDB}" srcOrd="0" destOrd="6" presId="urn:microsoft.com/office/officeart/2005/8/layout/hList1"/>
    <dgm:cxn modelId="{3024BDE7-06D3-48D3-90C3-2A76AEA16410}" type="presOf" srcId="{DEB852B0-697B-43F5-A4B2-54373EC2AAF2}" destId="{47CCE546-562C-4049-BE9A-0D808D519E08}" srcOrd="0" destOrd="3" presId="urn:microsoft.com/office/officeart/2005/8/layout/hList1"/>
    <dgm:cxn modelId="{32F962F0-0A50-48D6-8C61-3F6E1503BD46}" type="presOf" srcId="{05508CEA-6C7E-48E0-8B5D-64E683AEA308}" destId="{4639455B-EDB4-4E81-AC33-EF5A0F1D0EDB}" srcOrd="0" destOrd="1" presId="urn:microsoft.com/office/officeart/2005/8/layout/hList1"/>
    <dgm:cxn modelId="{174549F3-93A8-49E0-ACFF-8DDC859F5CAC}" srcId="{24819985-51F5-4E20-AB48-05DC0430F6C1}" destId="{BA15BD25-2E93-415D-9683-AD8DC0803F72}" srcOrd="0" destOrd="0" parTransId="{C5E22D05-61F0-461A-A5FF-53DE0B7FC573}" sibTransId="{2B5A6C6C-5B23-4360-8366-B5F7F21E8A78}"/>
    <dgm:cxn modelId="{7EECE3F3-8F70-4DCB-9D9A-C6E510D28D53}" type="presOf" srcId="{E18E0B1A-8480-4B42-846A-C60C6DB72C45}" destId="{4639455B-EDB4-4E81-AC33-EF5A0F1D0EDB}" srcOrd="0" destOrd="0" presId="urn:microsoft.com/office/officeart/2005/8/layout/hList1"/>
    <dgm:cxn modelId="{AC3AC5AD-E564-4210-969E-ED79E75CCA81}" type="presParOf" srcId="{9E6D24C9-F543-4DA5-8CF5-C18B4DEDC62E}" destId="{6056AACC-E7A7-467F-953F-922646279893}" srcOrd="0" destOrd="0" presId="urn:microsoft.com/office/officeart/2005/8/layout/hList1"/>
    <dgm:cxn modelId="{657E1D32-020C-4D09-9846-61BC5241030F}" type="presParOf" srcId="{6056AACC-E7A7-467F-953F-922646279893}" destId="{758A5BA0-DD07-4168-9D52-1574BF6AA0F8}" srcOrd="0" destOrd="0" presId="urn:microsoft.com/office/officeart/2005/8/layout/hList1"/>
    <dgm:cxn modelId="{A9EA7D7E-3883-436E-9704-2081D7909064}" type="presParOf" srcId="{6056AACC-E7A7-467F-953F-922646279893}" destId="{47CCE546-562C-4049-BE9A-0D808D519E08}" srcOrd="1" destOrd="0" presId="urn:microsoft.com/office/officeart/2005/8/layout/hList1"/>
    <dgm:cxn modelId="{F09BCDD5-7314-42CE-9BE9-44F0B39B1A45}" type="presParOf" srcId="{9E6D24C9-F543-4DA5-8CF5-C18B4DEDC62E}" destId="{9B9748B7-EB90-4E21-B6BB-2B02ED103084}" srcOrd="1" destOrd="0" presId="urn:microsoft.com/office/officeart/2005/8/layout/hList1"/>
    <dgm:cxn modelId="{32C41B25-EE60-425E-B885-894DE73CAA67}" type="presParOf" srcId="{9E6D24C9-F543-4DA5-8CF5-C18B4DEDC62E}" destId="{E0B10ADD-7392-4A56-BA02-E2AA2B0A4291}" srcOrd="2" destOrd="0" presId="urn:microsoft.com/office/officeart/2005/8/layout/hList1"/>
    <dgm:cxn modelId="{1D69F934-F756-44D1-B5DB-BCEC4859DAD3}" type="presParOf" srcId="{E0B10ADD-7392-4A56-BA02-E2AA2B0A4291}" destId="{844DADB7-C214-4234-B75B-C7A6AC29D259}" srcOrd="0" destOrd="0" presId="urn:microsoft.com/office/officeart/2005/8/layout/hList1"/>
    <dgm:cxn modelId="{161758DF-4369-49AD-8196-E0A6E0B76FE3}" type="presParOf" srcId="{E0B10ADD-7392-4A56-BA02-E2AA2B0A4291}" destId="{4639455B-EDB4-4E81-AC33-EF5A0F1D0EDB}" srcOrd="1" destOrd="0" presId="urn:microsoft.com/office/officeart/2005/8/layout/hList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91C1BE-861C-481C-B6FF-25CABC5BCDE1}" type="doc">
      <dgm:prSet loTypeId="urn:microsoft.com/office/officeart/2005/8/layout/hierarchy3" loCatId="list" qsTypeId="urn:microsoft.com/office/officeart/2005/8/quickstyle/simple5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7FC82912-31A6-443E-BB88-E718FEB39C10}">
      <dgm:prSet phldrT="[Text]" custT="1"/>
      <dgm:spPr/>
      <dgm:t>
        <a:bodyPr/>
        <a:lstStyle/>
        <a:p>
          <a:pPr rtl="1"/>
          <a:r>
            <a:rPr lang="he-IL" sz="1800" dirty="0">
              <a:latin typeface="Gisha" panose="020B0502040204020203" pitchFamily="34" charset="-79"/>
              <a:ea typeface="Microsoft Sans Serif" panose="020B0604020202020204" pitchFamily="34" charset="0"/>
              <a:cs typeface="Gisha" panose="020B0502040204020203" pitchFamily="34" charset="-79"/>
            </a:rPr>
            <a:t>המשתנה המוסבר הינו משתנה בינארי 0/1</a:t>
          </a:r>
          <a:endParaRPr lang="en-US" sz="1800" dirty="0">
            <a:latin typeface="Gisha" panose="020B0502040204020203" pitchFamily="34" charset="-79"/>
            <a:ea typeface="Microsoft Sans Serif" panose="020B0604020202020204" pitchFamily="34" charset="0"/>
            <a:cs typeface="Gisha" panose="020B0502040204020203" pitchFamily="34" charset="-79"/>
          </a:endParaRPr>
        </a:p>
      </dgm:t>
    </dgm:pt>
    <dgm:pt modelId="{719A325D-A960-4731-9C6B-8E5177FD3EFD}" type="parTrans" cxnId="{D2EFB4D4-ED19-4664-BB40-7C1F93CAA641}">
      <dgm:prSet/>
      <dgm:spPr/>
      <dgm:t>
        <a:bodyPr/>
        <a:lstStyle/>
        <a:p>
          <a:pPr rtl="1"/>
          <a:endParaRPr lang="en-US" sz="1800">
            <a:latin typeface="Gisha" panose="020B0502040204020203" pitchFamily="34" charset="-79"/>
            <a:ea typeface="Microsoft Sans Serif" panose="020B0604020202020204" pitchFamily="34" charset="0"/>
            <a:cs typeface="Gisha" panose="020B0502040204020203" pitchFamily="34" charset="-79"/>
          </a:endParaRPr>
        </a:p>
      </dgm:t>
    </dgm:pt>
    <dgm:pt modelId="{435718BD-27D1-4B22-AE99-58AF1AF5D31B}" type="sibTrans" cxnId="{D2EFB4D4-ED19-4664-BB40-7C1F93CAA641}">
      <dgm:prSet/>
      <dgm:spPr/>
      <dgm:t>
        <a:bodyPr/>
        <a:lstStyle/>
        <a:p>
          <a:pPr rtl="1"/>
          <a:endParaRPr lang="en-US" sz="1800">
            <a:latin typeface="Gisha" panose="020B0502040204020203" pitchFamily="34" charset="-79"/>
            <a:ea typeface="Microsoft Sans Serif" panose="020B0604020202020204" pitchFamily="34" charset="0"/>
            <a:cs typeface="Gisha" panose="020B0502040204020203" pitchFamily="34" charset="-79"/>
          </a:endParaRPr>
        </a:p>
      </dgm:t>
    </dgm:pt>
    <dgm:pt modelId="{7225C8C1-1B4B-4477-9CA8-8B3F499AD444}">
      <dgm:prSet phldrT="[Text]" custT="1"/>
      <dgm:spPr/>
      <dgm:t>
        <a:bodyPr/>
        <a:lstStyle/>
        <a:p>
          <a:pPr rtl="1"/>
          <a:r>
            <a:rPr lang="he-IL" sz="1800" dirty="0">
              <a:latin typeface="Gisha" panose="020B0502040204020203" pitchFamily="34" charset="-79"/>
              <a:ea typeface="Microsoft Sans Serif" panose="020B0604020202020204" pitchFamily="34" charset="0"/>
              <a:cs typeface="Gisha" panose="020B0502040204020203" pitchFamily="34" charset="-79"/>
            </a:rPr>
            <a:t>מידול הקשר בין משתנים מסבירים (בלתי תלויים) לבין הסתברות לתוצאה בינארית</a:t>
          </a:r>
          <a:endParaRPr lang="en-US" sz="1800" dirty="0">
            <a:latin typeface="Gisha" panose="020B0502040204020203" pitchFamily="34" charset="-79"/>
            <a:ea typeface="Microsoft Sans Serif" panose="020B0604020202020204" pitchFamily="34" charset="0"/>
            <a:cs typeface="Gisha" panose="020B0502040204020203" pitchFamily="34" charset="-79"/>
          </a:endParaRPr>
        </a:p>
      </dgm:t>
    </dgm:pt>
    <dgm:pt modelId="{36949A2E-C250-4F0E-B0A7-9E8189F0DA51}" type="parTrans" cxnId="{EDD2B663-4B5F-4C41-A3A9-A9FD061DDFEC}">
      <dgm:prSet/>
      <dgm:spPr/>
      <dgm:t>
        <a:bodyPr/>
        <a:lstStyle/>
        <a:p>
          <a:endParaRPr lang="en-US" sz="1800">
            <a:latin typeface="Gisha" panose="020B0502040204020203" pitchFamily="34" charset="-79"/>
            <a:ea typeface="Microsoft Sans Serif" panose="020B0604020202020204" pitchFamily="34" charset="0"/>
            <a:cs typeface="Gisha" panose="020B0502040204020203" pitchFamily="34" charset="-79"/>
          </a:endParaRPr>
        </a:p>
      </dgm:t>
    </dgm:pt>
    <dgm:pt modelId="{07890577-4A2A-4CB5-8EC6-D7F5F06BCDCF}" type="sibTrans" cxnId="{EDD2B663-4B5F-4C41-A3A9-A9FD061DDFEC}">
      <dgm:prSet/>
      <dgm:spPr/>
      <dgm:t>
        <a:bodyPr/>
        <a:lstStyle/>
        <a:p>
          <a:endParaRPr lang="en-US" sz="1800">
            <a:latin typeface="Gisha" panose="020B0502040204020203" pitchFamily="34" charset="-79"/>
            <a:ea typeface="Microsoft Sans Serif" panose="020B0604020202020204" pitchFamily="34" charset="0"/>
            <a:cs typeface="Gisha" panose="020B0502040204020203" pitchFamily="34" charset="-79"/>
          </a:endParaRPr>
        </a:p>
      </dgm:t>
    </dgm:pt>
    <dgm:pt modelId="{52DF8B48-BC72-4B2D-8107-8F1C06847809}">
      <dgm:prSet phldrT="[Text]" custT="1"/>
      <dgm:spPr/>
      <dgm:t>
        <a:bodyPr/>
        <a:lstStyle/>
        <a:p>
          <a:pPr rtl="1">
            <a:buFont typeface="Arial" panose="020B0604020202020204" pitchFamily="34" charset="0"/>
            <a:buNone/>
          </a:pPr>
          <a:r>
            <a:rPr lang="he-IL" sz="1800" dirty="0">
              <a:latin typeface="Gisha" panose="020B0502040204020203" pitchFamily="34" charset="-79"/>
              <a:ea typeface="Microsoft Sans Serif" panose="020B0604020202020204" pitchFamily="34" charset="0"/>
              <a:cs typeface="Gisha" panose="020B0502040204020203" pitchFamily="34" charset="-79"/>
            </a:rPr>
            <a:t>פרשנות נוחה באמצעות </a:t>
          </a:r>
          <a:r>
            <a:rPr lang="en-US" sz="1800" dirty="0">
              <a:latin typeface="Gisha" panose="020B0502040204020203" pitchFamily="34" charset="-79"/>
              <a:ea typeface="Microsoft Sans Serif" panose="020B0604020202020204" pitchFamily="34" charset="0"/>
              <a:cs typeface="Gisha" panose="020B0502040204020203" pitchFamily="34" charset="-79"/>
            </a:rPr>
            <a:t>Odds Ratio</a:t>
          </a:r>
        </a:p>
      </dgm:t>
    </dgm:pt>
    <dgm:pt modelId="{11703417-3020-4F40-8D9B-DEDDD2F772DA}" type="parTrans" cxnId="{15176DAD-49E5-49F7-A18B-BF09EAD29DB9}">
      <dgm:prSet/>
      <dgm:spPr/>
      <dgm:t>
        <a:bodyPr/>
        <a:lstStyle/>
        <a:p>
          <a:endParaRPr lang="en-US" sz="1800">
            <a:latin typeface="Gisha" panose="020B0502040204020203" pitchFamily="34" charset="-79"/>
            <a:ea typeface="Microsoft Sans Serif" panose="020B0604020202020204" pitchFamily="34" charset="0"/>
            <a:cs typeface="Gisha" panose="020B0502040204020203" pitchFamily="34" charset="-79"/>
          </a:endParaRPr>
        </a:p>
      </dgm:t>
    </dgm:pt>
    <dgm:pt modelId="{66B0FE0D-D7C4-4326-BD42-94C517AAB4D7}" type="sibTrans" cxnId="{15176DAD-49E5-49F7-A18B-BF09EAD29DB9}">
      <dgm:prSet/>
      <dgm:spPr/>
      <dgm:t>
        <a:bodyPr/>
        <a:lstStyle/>
        <a:p>
          <a:endParaRPr lang="en-US" sz="1800">
            <a:latin typeface="Gisha" panose="020B0502040204020203" pitchFamily="34" charset="-79"/>
            <a:ea typeface="Microsoft Sans Serif" panose="020B0604020202020204" pitchFamily="34" charset="0"/>
            <a:cs typeface="Gisha" panose="020B0502040204020203" pitchFamily="34" charset="-79"/>
          </a:endParaRPr>
        </a:p>
      </dgm:t>
    </dgm:pt>
    <dgm:pt modelId="{8F508969-364A-4DA4-921F-65EE8FF7476A}" type="pres">
      <dgm:prSet presAssocID="{5F91C1BE-861C-481C-B6FF-25CABC5BCDE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85A957E-6853-4796-B5C2-6FCB2E2BD3B4}" type="pres">
      <dgm:prSet presAssocID="{52DF8B48-BC72-4B2D-8107-8F1C06847809}" presName="root" presStyleCnt="0"/>
      <dgm:spPr/>
    </dgm:pt>
    <dgm:pt modelId="{912480B0-4DEB-4FB3-8307-C057F35AF737}" type="pres">
      <dgm:prSet presAssocID="{52DF8B48-BC72-4B2D-8107-8F1C06847809}" presName="rootComposite" presStyleCnt="0"/>
      <dgm:spPr/>
    </dgm:pt>
    <dgm:pt modelId="{793635C1-FC80-4EBF-8663-8B917240311C}" type="pres">
      <dgm:prSet presAssocID="{52DF8B48-BC72-4B2D-8107-8F1C06847809}" presName="rootText" presStyleLbl="node1" presStyleIdx="0" presStyleCnt="3"/>
      <dgm:spPr/>
    </dgm:pt>
    <dgm:pt modelId="{FECCDF52-652C-4F22-A80E-ACDE77B88652}" type="pres">
      <dgm:prSet presAssocID="{52DF8B48-BC72-4B2D-8107-8F1C06847809}" presName="rootConnector" presStyleLbl="node1" presStyleIdx="0" presStyleCnt="3"/>
      <dgm:spPr/>
    </dgm:pt>
    <dgm:pt modelId="{E1790267-8D55-4668-8D6F-66A4BCCC24AE}" type="pres">
      <dgm:prSet presAssocID="{52DF8B48-BC72-4B2D-8107-8F1C06847809}" presName="childShape" presStyleCnt="0"/>
      <dgm:spPr/>
    </dgm:pt>
    <dgm:pt modelId="{DF989509-A3A0-4652-B9AF-A6C4AB810618}" type="pres">
      <dgm:prSet presAssocID="{7225C8C1-1B4B-4477-9CA8-8B3F499AD444}" presName="root" presStyleCnt="0"/>
      <dgm:spPr/>
    </dgm:pt>
    <dgm:pt modelId="{8BC69827-5C21-4F0A-B5D6-BC83DAA5D130}" type="pres">
      <dgm:prSet presAssocID="{7225C8C1-1B4B-4477-9CA8-8B3F499AD444}" presName="rootComposite" presStyleCnt="0"/>
      <dgm:spPr/>
    </dgm:pt>
    <dgm:pt modelId="{FDFA2729-73D6-4B35-9181-5D6099A0628E}" type="pres">
      <dgm:prSet presAssocID="{7225C8C1-1B4B-4477-9CA8-8B3F499AD444}" presName="rootText" presStyleLbl="node1" presStyleIdx="1" presStyleCnt="3"/>
      <dgm:spPr/>
    </dgm:pt>
    <dgm:pt modelId="{80EA15AC-23A3-440E-9516-5CE87F42B680}" type="pres">
      <dgm:prSet presAssocID="{7225C8C1-1B4B-4477-9CA8-8B3F499AD444}" presName="rootConnector" presStyleLbl="node1" presStyleIdx="1" presStyleCnt="3"/>
      <dgm:spPr/>
    </dgm:pt>
    <dgm:pt modelId="{2AE708B2-82DD-4655-B52C-AB095A2FECC6}" type="pres">
      <dgm:prSet presAssocID="{7225C8C1-1B4B-4477-9CA8-8B3F499AD444}" presName="childShape" presStyleCnt="0"/>
      <dgm:spPr/>
    </dgm:pt>
    <dgm:pt modelId="{8EF58CE5-CADB-4D81-887D-91BF0F788B87}" type="pres">
      <dgm:prSet presAssocID="{7FC82912-31A6-443E-BB88-E718FEB39C10}" presName="root" presStyleCnt="0"/>
      <dgm:spPr/>
    </dgm:pt>
    <dgm:pt modelId="{3AC9C94A-179A-464E-B18F-E53B5C53904F}" type="pres">
      <dgm:prSet presAssocID="{7FC82912-31A6-443E-BB88-E718FEB39C10}" presName="rootComposite" presStyleCnt="0"/>
      <dgm:spPr/>
    </dgm:pt>
    <dgm:pt modelId="{0E4F6A79-F19F-4BE3-A7A2-AE6176865BB2}" type="pres">
      <dgm:prSet presAssocID="{7FC82912-31A6-443E-BB88-E718FEB39C10}" presName="rootText" presStyleLbl="node1" presStyleIdx="2" presStyleCnt="3"/>
      <dgm:spPr/>
    </dgm:pt>
    <dgm:pt modelId="{E97BAD50-ED92-4BE6-AC5C-3D083612C8CA}" type="pres">
      <dgm:prSet presAssocID="{7FC82912-31A6-443E-BB88-E718FEB39C10}" presName="rootConnector" presStyleLbl="node1" presStyleIdx="2" presStyleCnt="3"/>
      <dgm:spPr/>
    </dgm:pt>
    <dgm:pt modelId="{63CE6062-09F8-4A5C-9AC4-F713837DAC07}" type="pres">
      <dgm:prSet presAssocID="{7FC82912-31A6-443E-BB88-E718FEB39C10}" presName="childShape" presStyleCnt="0"/>
      <dgm:spPr/>
    </dgm:pt>
  </dgm:ptLst>
  <dgm:cxnLst>
    <dgm:cxn modelId="{F44C5602-1386-4DAE-B14E-7F506CA9483F}" type="presOf" srcId="{5F91C1BE-861C-481C-B6FF-25CABC5BCDE1}" destId="{8F508969-364A-4DA4-921F-65EE8FF7476A}" srcOrd="0" destOrd="0" presId="urn:microsoft.com/office/officeart/2005/8/layout/hierarchy3"/>
    <dgm:cxn modelId="{0849A104-4C1D-4418-BEE8-7621699E78EB}" type="presOf" srcId="{7225C8C1-1B4B-4477-9CA8-8B3F499AD444}" destId="{FDFA2729-73D6-4B35-9181-5D6099A0628E}" srcOrd="0" destOrd="0" presId="urn:microsoft.com/office/officeart/2005/8/layout/hierarchy3"/>
    <dgm:cxn modelId="{8472B239-4D01-4623-B2B9-C3717EDE24DF}" type="presOf" srcId="{52DF8B48-BC72-4B2D-8107-8F1C06847809}" destId="{FECCDF52-652C-4F22-A80E-ACDE77B88652}" srcOrd="1" destOrd="0" presId="urn:microsoft.com/office/officeart/2005/8/layout/hierarchy3"/>
    <dgm:cxn modelId="{E64B5343-26A3-4744-99D6-CEB868E46E0B}" type="presOf" srcId="{7225C8C1-1B4B-4477-9CA8-8B3F499AD444}" destId="{80EA15AC-23A3-440E-9516-5CE87F42B680}" srcOrd="1" destOrd="0" presId="urn:microsoft.com/office/officeart/2005/8/layout/hierarchy3"/>
    <dgm:cxn modelId="{EDD2B663-4B5F-4C41-A3A9-A9FD061DDFEC}" srcId="{5F91C1BE-861C-481C-B6FF-25CABC5BCDE1}" destId="{7225C8C1-1B4B-4477-9CA8-8B3F499AD444}" srcOrd="1" destOrd="0" parTransId="{36949A2E-C250-4F0E-B0A7-9E8189F0DA51}" sibTransId="{07890577-4A2A-4CB5-8EC6-D7F5F06BCDCF}"/>
    <dgm:cxn modelId="{00193A71-2B39-49B6-8491-5C3B35FCD0A8}" type="presOf" srcId="{7FC82912-31A6-443E-BB88-E718FEB39C10}" destId="{E97BAD50-ED92-4BE6-AC5C-3D083612C8CA}" srcOrd="1" destOrd="0" presId="urn:microsoft.com/office/officeart/2005/8/layout/hierarchy3"/>
    <dgm:cxn modelId="{D3A51974-EC21-4DD2-B6F1-AB63AF525ABF}" type="presOf" srcId="{7FC82912-31A6-443E-BB88-E718FEB39C10}" destId="{0E4F6A79-F19F-4BE3-A7A2-AE6176865BB2}" srcOrd="0" destOrd="0" presId="urn:microsoft.com/office/officeart/2005/8/layout/hierarchy3"/>
    <dgm:cxn modelId="{BB6108A3-BB57-4D77-B1DA-1633411A06AA}" type="presOf" srcId="{52DF8B48-BC72-4B2D-8107-8F1C06847809}" destId="{793635C1-FC80-4EBF-8663-8B917240311C}" srcOrd="0" destOrd="0" presId="urn:microsoft.com/office/officeart/2005/8/layout/hierarchy3"/>
    <dgm:cxn modelId="{15176DAD-49E5-49F7-A18B-BF09EAD29DB9}" srcId="{5F91C1BE-861C-481C-B6FF-25CABC5BCDE1}" destId="{52DF8B48-BC72-4B2D-8107-8F1C06847809}" srcOrd="0" destOrd="0" parTransId="{11703417-3020-4F40-8D9B-DEDDD2F772DA}" sibTransId="{66B0FE0D-D7C4-4326-BD42-94C517AAB4D7}"/>
    <dgm:cxn modelId="{D2EFB4D4-ED19-4664-BB40-7C1F93CAA641}" srcId="{5F91C1BE-861C-481C-B6FF-25CABC5BCDE1}" destId="{7FC82912-31A6-443E-BB88-E718FEB39C10}" srcOrd="2" destOrd="0" parTransId="{719A325D-A960-4731-9C6B-8E5177FD3EFD}" sibTransId="{435718BD-27D1-4B22-AE99-58AF1AF5D31B}"/>
    <dgm:cxn modelId="{6F4C521F-075C-4CBD-AEC6-67D4A9C50301}" type="presParOf" srcId="{8F508969-364A-4DA4-921F-65EE8FF7476A}" destId="{485A957E-6853-4796-B5C2-6FCB2E2BD3B4}" srcOrd="0" destOrd="0" presId="urn:microsoft.com/office/officeart/2005/8/layout/hierarchy3"/>
    <dgm:cxn modelId="{CBFC3798-E092-4D37-9A5E-3B5A8279317B}" type="presParOf" srcId="{485A957E-6853-4796-B5C2-6FCB2E2BD3B4}" destId="{912480B0-4DEB-4FB3-8307-C057F35AF737}" srcOrd="0" destOrd="0" presId="urn:microsoft.com/office/officeart/2005/8/layout/hierarchy3"/>
    <dgm:cxn modelId="{43D78F1E-8754-4A1D-BB2C-B8DEFFA86262}" type="presParOf" srcId="{912480B0-4DEB-4FB3-8307-C057F35AF737}" destId="{793635C1-FC80-4EBF-8663-8B917240311C}" srcOrd="0" destOrd="0" presId="urn:microsoft.com/office/officeart/2005/8/layout/hierarchy3"/>
    <dgm:cxn modelId="{F6E0309E-2725-4CA1-A539-BC7930E9DFF3}" type="presParOf" srcId="{912480B0-4DEB-4FB3-8307-C057F35AF737}" destId="{FECCDF52-652C-4F22-A80E-ACDE77B88652}" srcOrd="1" destOrd="0" presId="urn:microsoft.com/office/officeart/2005/8/layout/hierarchy3"/>
    <dgm:cxn modelId="{B839F7F9-FA80-4395-B286-4C9062094C56}" type="presParOf" srcId="{485A957E-6853-4796-B5C2-6FCB2E2BD3B4}" destId="{E1790267-8D55-4668-8D6F-66A4BCCC24AE}" srcOrd="1" destOrd="0" presId="urn:microsoft.com/office/officeart/2005/8/layout/hierarchy3"/>
    <dgm:cxn modelId="{303C56F0-BF92-4E6C-BF40-257E41103A21}" type="presParOf" srcId="{8F508969-364A-4DA4-921F-65EE8FF7476A}" destId="{DF989509-A3A0-4652-B9AF-A6C4AB810618}" srcOrd="1" destOrd="0" presId="urn:microsoft.com/office/officeart/2005/8/layout/hierarchy3"/>
    <dgm:cxn modelId="{FAF5414B-2648-4740-BF27-2AA351104647}" type="presParOf" srcId="{DF989509-A3A0-4652-B9AF-A6C4AB810618}" destId="{8BC69827-5C21-4F0A-B5D6-BC83DAA5D130}" srcOrd="0" destOrd="0" presId="urn:microsoft.com/office/officeart/2005/8/layout/hierarchy3"/>
    <dgm:cxn modelId="{182F4EAA-485A-4165-8FCA-E82AC9088382}" type="presParOf" srcId="{8BC69827-5C21-4F0A-B5D6-BC83DAA5D130}" destId="{FDFA2729-73D6-4B35-9181-5D6099A0628E}" srcOrd="0" destOrd="0" presId="urn:microsoft.com/office/officeart/2005/8/layout/hierarchy3"/>
    <dgm:cxn modelId="{7372F43C-92BB-4C19-BF6F-15887416F26B}" type="presParOf" srcId="{8BC69827-5C21-4F0A-B5D6-BC83DAA5D130}" destId="{80EA15AC-23A3-440E-9516-5CE87F42B680}" srcOrd="1" destOrd="0" presId="urn:microsoft.com/office/officeart/2005/8/layout/hierarchy3"/>
    <dgm:cxn modelId="{7135F765-9031-4914-81FA-990780AE0045}" type="presParOf" srcId="{DF989509-A3A0-4652-B9AF-A6C4AB810618}" destId="{2AE708B2-82DD-4655-B52C-AB095A2FECC6}" srcOrd="1" destOrd="0" presId="urn:microsoft.com/office/officeart/2005/8/layout/hierarchy3"/>
    <dgm:cxn modelId="{237C437A-26B8-4CAB-90A5-2268FE0AC672}" type="presParOf" srcId="{8F508969-364A-4DA4-921F-65EE8FF7476A}" destId="{8EF58CE5-CADB-4D81-887D-91BF0F788B87}" srcOrd="2" destOrd="0" presId="urn:microsoft.com/office/officeart/2005/8/layout/hierarchy3"/>
    <dgm:cxn modelId="{6E002478-5E3D-4FA0-AF8A-911B22211ECB}" type="presParOf" srcId="{8EF58CE5-CADB-4D81-887D-91BF0F788B87}" destId="{3AC9C94A-179A-464E-B18F-E53B5C53904F}" srcOrd="0" destOrd="0" presId="urn:microsoft.com/office/officeart/2005/8/layout/hierarchy3"/>
    <dgm:cxn modelId="{50B4539B-7F54-431A-8D1D-D9B8F232E364}" type="presParOf" srcId="{3AC9C94A-179A-464E-B18F-E53B5C53904F}" destId="{0E4F6A79-F19F-4BE3-A7A2-AE6176865BB2}" srcOrd="0" destOrd="0" presId="urn:microsoft.com/office/officeart/2005/8/layout/hierarchy3"/>
    <dgm:cxn modelId="{8F7D106B-71D3-42FA-8E0C-6603FFAA316A}" type="presParOf" srcId="{3AC9C94A-179A-464E-B18F-E53B5C53904F}" destId="{E97BAD50-ED92-4BE6-AC5C-3D083612C8CA}" srcOrd="1" destOrd="0" presId="urn:microsoft.com/office/officeart/2005/8/layout/hierarchy3"/>
    <dgm:cxn modelId="{C1CC9720-2189-400B-BA7D-3C5D2081C82C}" type="presParOf" srcId="{8EF58CE5-CADB-4D81-887D-91BF0F788B87}" destId="{63CE6062-09F8-4A5C-9AC4-F713837DAC07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182097-38AE-4A4E-A2FB-5B4CEF180359}" type="doc">
      <dgm:prSet loTypeId="urn:microsoft.com/office/officeart/2005/8/layout/defaul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54408C8-08DF-47AB-BF44-EF02132E521F}">
      <dgm:prSet phldrT="[Text]"/>
      <dgm:spPr/>
      <dgm:t>
        <a:bodyPr/>
        <a:lstStyle/>
        <a:p>
          <a:pPr>
            <a:buAutoNum type="arabicPeriod"/>
          </a:pPr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רמה חברתית כלכלית 6-8</a:t>
          </a:r>
          <a:endParaRPr lang="en-US" dirty="0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486EE249-AD47-4C40-90AA-CB38E975DE53}" type="parTrans" cxnId="{D4323F4D-F3E1-495C-96BE-CB832D65B57F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2581FF86-5083-4062-8164-2A7D67B68DF5}" type="sibTrans" cxnId="{D4323F4D-F3E1-495C-96BE-CB832D65B57F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99F1B345-4BAA-4435-8252-6CE5B938C2EB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זכר</a:t>
          </a:r>
        </a:p>
      </dgm:t>
    </dgm:pt>
    <dgm:pt modelId="{2400E5AB-2B4F-4160-9013-C61B4E39F630}" type="parTrans" cxnId="{28DEF34E-4EFF-4CE0-94A7-6B839CCC7C71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C961CB20-EF61-4244-B621-8A10731C3606}" type="sibTrans" cxnId="{28DEF34E-4EFF-4CE0-94A7-6B839CCC7C71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9BD76F47-18DE-4B9C-87BF-D9A00043BC63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היריון ספונטני</a:t>
          </a:r>
        </a:p>
      </dgm:t>
    </dgm:pt>
    <dgm:pt modelId="{6153EA83-F381-4DCD-B466-A13AC056694B}" type="parTrans" cxnId="{72E1155B-36EA-474C-9C4C-1EDE1C0DBF51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BABA329F-E727-491E-A0E7-57A68151A5D3}" type="sibTrans" cxnId="{72E1155B-36EA-474C-9C4C-1EDE1C0DBF51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7262C4D8-2551-446B-B5AD-DAFF591CC72C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אמא ואבא בריאים </a:t>
          </a:r>
        </a:p>
      </dgm:t>
    </dgm:pt>
    <dgm:pt modelId="{18BF1F24-90CE-432C-A675-155F50CAE23D}" type="parTrans" cxnId="{C0C5A7B6-A6AD-46BD-AC4C-50ADE2D5E3E0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883BA0DD-C5EB-4694-9180-C2BF1DC77036}" type="sibTrans" cxnId="{C0C5A7B6-A6AD-46BD-AC4C-50ADE2D5E3E0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E0E82FFB-F6BB-4466-8C80-6BDD5C975840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שנת לידה של האם - 1986</a:t>
          </a:r>
        </a:p>
      </dgm:t>
    </dgm:pt>
    <dgm:pt modelId="{3E314A3B-0C23-4E8B-9867-E00E371B3ABF}" type="parTrans" cxnId="{AF69EAB2-28CF-4FDF-B031-FE4E07005E90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F7B9844D-A0EB-41BA-8834-412C5500E307}" type="sibTrans" cxnId="{AF69EAB2-28CF-4FDF-B031-FE4E07005E90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29117B38-056C-4449-BBCF-CF83FE35DBD8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השכלת האם - אקדמאית</a:t>
          </a:r>
        </a:p>
      </dgm:t>
    </dgm:pt>
    <dgm:pt modelId="{CA85AB9B-BE68-4554-BF05-6A419A742143}" type="parTrans" cxnId="{8F5CC0FE-7E43-4033-A48A-85074140D79F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37784535-F9DE-4DDB-9284-7EF92BEB2BB3}" type="sibTrans" cxnId="{8F5CC0FE-7E43-4033-A48A-85074140D79F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A6DD23B7-8C87-46E4-AA80-B7AD74512769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ילד יחיד</a:t>
          </a:r>
        </a:p>
      </dgm:t>
    </dgm:pt>
    <dgm:pt modelId="{BF94AFCB-E390-401F-83B9-E28120DC93AF}" type="parTrans" cxnId="{C9CDB283-0BF1-433E-AAF5-7BD926AED16E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4CCC05CA-954C-4737-A212-CCF02A5A1F58}" type="sibTrans" cxnId="{C9CDB283-0BF1-433E-AAF5-7BD926AED16E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55DAD193-CDAE-4A78-BA71-3909BF092D88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סוג מעון – פעוטון</a:t>
          </a:r>
        </a:p>
      </dgm:t>
    </dgm:pt>
    <dgm:pt modelId="{0F493033-C795-418B-B82C-357ED0AF8EC7}" type="parTrans" cxnId="{59552C9F-ADB7-4CFD-AF04-53C303F10966}">
      <dgm:prSet/>
      <dgm:spPr/>
      <dgm:t>
        <a:bodyPr/>
        <a:lstStyle/>
        <a:p>
          <a:endParaRPr lang="en-US"/>
        </a:p>
      </dgm:t>
    </dgm:pt>
    <dgm:pt modelId="{1AF4B3C7-40FC-4898-BE42-19ECBAD52768}" type="sibTrans" cxnId="{59552C9F-ADB7-4CFD-AF04-53C303F10966}">
      <dgm:prSet/>
      <dgm:spPr/>
      <dgm:t>
        <a:bodyPr/>
        <a:lstStyle/>
        <a:p>
          <a:endParaRPr lang="en-US"/>
        </a:p>
      </dgm:t>
    </dgm:pt>
    <dgm:pt modelId="{61A52FB8-03AF-4909-A854-A1CAB15DE7ED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קיבל חיסונים של גיל שנה</a:t>
          </a:r>
        </a:p>
      </dgm:t>
    </dgm:pt>
    <dgm:pt modelId="{008D4A19-7358-40C2-913B-B687595927B3}" type="parTrans" cxnId="{1C2B1B67-F684-4300-BD50-2F128A65A10C}">
      <dgm:prSet/>
      <dgm:spPr/>
      <dgm:t>
        <a:bodyPr/>
        <a:lstStyle/>
        <a:p>
          <a:endParaRPr lang="en-US"/>
        </a:p>
      </dgm:t>
    </dgm:pt>
    <dgm:pt modelId="{B7C12708-BD63-4B5D-B02B-97182F15CA48}" type="sibTrans" cxnId="{1C2B1B67-F684-4300-BD50-2F128A65A10C}">
      <dgm:prSet/>
      <dgm:spPr/>
      <dgm:t>
        <a:bodyPr/>
        <a:lstStyle/>
        <a:p>
          <a:endParaRPr lang="en-US"/>
        </a:p>
      </dgm:t>
    </dgm:pt>
    <dgm:pt modelId="{DBCAE267-809F-47D7-8128-62C60FF2A675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חלב אם</a:t>
          </a:r>
        </a:p>
      </dgm:t>
    </dgm:pt>
    <dgm:pt modelId="{343C78E8-31F8-4E62-BEEF-F4B21F055848}" type="parTrans" cxnId="{ADEB4449-C796-4B1E-A5A1-A891F98DF95A}">
      <dgm:prSet/>
      <dgm:spPr/>
    </dgm:pt>
    <dgm:pt modelId="{D0A0CB86-C657-4396-98C0-D91D2CCB9493}" type="sibTrans" cxnId="{ADEB4449-C796-4B1E-A5A1-A891F98DF95A}">
      <dgm:prSet/>
      <dgm:spPr/>
    </dgm:pt>
    <dgm:pt modelId="{2CCD982F-A44B-4543-9235-CFD208DFB9AF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לידה ואגינאלית</a:t>
          </a:r>
        </a:p>
      </dgm:t>
    </dgm:pt>
    <dgm:pt modelId="{2B37A901-95C0-4A3B-B34E-40246EF82AA9}" type="parTrans" cxnId="{57AD468F-DF8A-4CBA-B685-E925FE48A370}">
      <dgm:prSet/>
      <dgm:spPr/>
    </dgm:pt>
    <dgm:pt modelId="{D0C201EE-46E3-4B1D-99B6-579151C37724}" type="sibTrans" cxnId="{57AD468F-DF8A-4CBA-B685-E925FE48A370}">
      <dgm:prSet/>
      <dgm:spPr/>
    </dgm:pt>
    <dgm:pt modelId="{E1B1B1EB-300E-45F8-9AA2-0BBADB4D7582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לא קיבל טיפול אנטיביוטי בשנה הראשונה</a:t>
          </a:r>
        </a:p>
      </dgm:t>
    </dgm:pt>
    <dgm:pt modelId="{06CFDD65-C2CB-4930-9513-E1DAF6DE0CAF}" type="parTrans" cxnId="{B70C3703-28D7-44AA-8EC9-186491C68738}">
      <dgm:prSet/>
      <dgm:spPr/>
    </dgm:pt>
    <dgm:pt modelId="{FFB04675-AD82-41A4-96E8-FBD91863E96E}" type="sibTrans" cxnId="{B70C3703-28D7-44AA-8EC9-186491C68738}">
      <dgm:prSet/>
      <dgm:spPr/>
    </dgm:pt>
    <dgm:pt modelId="{A9A0D124-7342-4562-9C99-6092BF4A7196}" type="pres">
      <dgm:prSet presAssocID="{EE182097-38AE-4A4E-A2FB-5B4CEF180359}" presName="diagram" presStyleCnt="0">
        <dgm:presLayoutVars>
          <dgm:dir/>
          <dgm:resizeHandles val="exact"/>
        </dgm:presLayoutVars>
      </dgm:prSet>
      <dgm:spPr/>
    </dgm:pt>
    <dgm:pt modelId="{DB1E3035-CE5A-41A2-A6F0-3F5AC5EC85AA}" type="pres">
      <dgm:prSet presAssocID="{154408C8-08DF-47AB-BF44-EF02132E521F}" presName="node" presStyleLbl="node1" presStyleIdx="0" presStyleCnt="12">
        <dgm:presLayoutVars>
          <dgm:bulletEnabled val="1"/>
        </dgm:presLayoutVars>
      </dgm:prSet>
      <dgm:spPr/>
    </dgm:pt>
    <dgm:pt modelId="{37FFD8DE-3382-4842-9C71-AB73575A9DDB}" type="pres">
      <dgm:prSet presAssocID="{2581FF86-5083-4062-8164-2A7D67B68DF5}" presName="sibTrans" presStyleCnt="0"/>
      <dgm:spPr/>
    </dgm:pt>
    <dgm:pt modelId="{C555016E-5889-43F1-9D9A-F6C9C80AF4CB}" type="pres">
      <dgm:prSet presAssocID="{99F1B345-4BAA-4435-8252-6CE5B938C2EB}" presName="node" presStyleLbl="node1" presStyleIdx="1" presStyleCnt="12">
        <dgm:presLayoutVars>
          <dgm:bulletEnabled val="1"/>
        </dgm:presLayoutVars>
      </dgm:prSet>
      <dgm:spPr/>
    </dgm:pt>
    <dgm:pt modelId="{98B3FC08-40AA-4BE7-80F8-C7C751D6A85F}" type="pres">
      <dgm:prSet presAssocID="{C961CB20-EF61-4244-B621-8A10731C3606}" presName="sibTrans" presStyleCnt="0"/>
      <dgm:spPr/>
    </dgm:pt>
    <dgm:pt modelId="{5BDC2F35-F0C7-4AF4-A1DB-3118D163CC91}" type="pres">
      <dgm:prSet presAssocID="{9BD76F47-18DE-4B9C-87BF-D9A00043BC63}" presName="node" presStyleLbl="node1" presStyleIdx="2" presStyleCnt="12">
        <dgm:presLayoutVars>
          <dgm:bulletEnabled val="1"/>
        </dgm:presLayoutVars>
      </dgm:prSet>
      <dgm:spPr/>
    </dgm:pt>
    <dgm:pt modelId="{35258AD6-629A-4B22-A462-7395350EDA3D}" type="pres">
      <dgm:prSet presAssocID="{BABA329F-E727-491E-A0E7-57A68151A5D3}" presName="sibTrans" presStyleCnt="0"/>
      <dgm:spPr/>
    </dgm:pt>
    <dgm:pt modelId="{0F97C194-31B1-4121-8A61-0AFC681B07F9}" type="pres">
      <dgm:prSet presAssocID="{7262C4D8-2551-446B-B5AD-DAFF591CC72C}" presName="node" presStyleLbl="node1" presStyleIdx="3" presStyleCnt="12">
        <dgm:presLayoutVars>
          <dgm:bulletEnabled val="1"/>
        </dgm:presLayoutVars>
      </dgm:prSet>
      <dgm:spPr/>
    </dgm:pt>
    <dgm:pt modelId="{74A8F151-DD35-4E5C-8CF9-C2AA831BF550}" type="pres">
      <dgm:prSet presAssocID="{883BA0DD-C5EB-4694-9180-C2BF1DC77036}" presName="sibTrans" presStyleCnt="0"/>
      <dgm:spPr/>
    </dgm:pt>
    <dgm:pt modelId="{07329286-9F4A-43D8-9BA4-16F577D008D7}" type="pres">
      <dgm:prSet presAssocID="{E0E82FFB-F6BB-4466-8C80-6BDD5C975840}" presName="node" presStyleLbl="node1" presStyleIdx="4" presStyleCnt="12">
        <dgm:presLayoutVars>
          <dgm:bulletEnabled val="1"/>
        </dgm:presLayoutVars>
      </dgm:prSet>
      <dgm:spPr/>
    </dgm:pt>
    <dgm:pt modelId="{6202D986-4F15-4F61-8AFC-0A2A8238F198}" type="pres">
      <dgm:prSet presAssocID="{F7B9844D-A0EB-41BA-8834-412C5500E307}" presName="sibTrans" presStyleCnt="0"/>
      <dgm:spPr/>
    </dgm:pt>
    <dgm:pt modelId="{2E59F6FF-A91B-43FB-8FBB-9E7FE05A6E85}" type="pres">
      <dgm:prSet presAssocID="{29117B38-056C-4449-BBCF-CF83FE35DBD8}" presName="node" presStyleLbl="node1" presStyleIdx="5" presStyleCnt="12">
        <dgm:presLayoutVars>
          <dgm:bulletEnabled val="1"/>
        </dgm:presLayoutVars>
      </dgm:prSet>
      <dgm:spPr/>
    </dgm:pt>
    <dgm:pt modelId="{E38C85C5-2EF6-4FDB-8A14-62993D76A0DD}" type="pres">
      <dgm:prSet presAssocID="{37784535-F9DE-4DDB-9284-7EF92BEB2BB3}" presName="sibTrans" presStyleCnt="0"/>
      <dgm:spPr/>
    </dgm:pt>
    <dgm:pt modelId="{F1037F08-2944-4A0D-AD87-E55C095FC244}" type="pres">
      <dgm:prSet presAssocID="{A6DD23B7-8C87-46E4-AA80-B7AD74512769}" presName="node" presStyleLbl="node1" presStyleIdx="6" presStyleCnt="12">
        <dgm:presLayoutVars>
          <dgm:bulletEnabled val="1"/>
        </dgm:presLayoutVars>
      </dgm:prSet>
      <dgm:spPr/>
    </dgm:pt>
    <dgm:pt modelId="{B2CCAE36-18AA-4A4C-A043-E93F6929FEA1}" type="pres">
      <dgm:prSet presAssocID="{4CCC05CA-954C-4737-A212-CCF02A5A1F58}" presName="sibTrans" presStyleCnt="0"/>
      <dgm:spPr/>
    </dgm:pt>
    <dgm:pt modelId="{0FDA37CB-0B01-4B7A-B6F1-19DCA3D7668A}" type="pres">
      <dgm:prSet presAssocID="{55DAD193-CDAE-4A78-BA71-3909BF092D88}" presName="node" presStyleLbl="node1" presStyleIdx="7" presStyleCnt="12">
        <dgm:presLayoutVars>
          <dgm:bulletEnabled val="1"/>
        </dgm:presLayoutVars>
      </dgm:prSet>
      <dgm:spPr/>
    </dgm:pt>
    <dgm:pt modelId="{03AFC3B9-650D-4EB1-93A0-8BEEFA4A52E8}" type="pres">
      <dgm:prSet presAssocID="{1AF4B3C7-40FC-4898-BE42-19ECBAD52768}" presName="sibTrans" presStyleCnt="0"/>
      <dgm:spPr/>
    </dgm:pt>
    <dgm:pt modelId="{04070184-0254-4802-BEEA-6B6411FFB3F9}" type="pres">
      <dgm:prSet presAssocID="{61A52FB8-03AF-4909-A854-A1CAB15DE7ED}" presName="node" presStyleLbl="node1" presStyleIdx="8" presStyleCnt="12">
        <dgm:presLayoutVars>
          <dgm:bulletEnabled val="1"/>
        </dgm:presLayoutVars>
      </dgm:prSet>
      <dgm:spPr/>
    </dgm:pt>
    <dgm:pt modelId="{8198F1B3-0497-4E43-AF3F-02FF98F08403}" type="pres">
      <dgm:prSet presAssocID="{B7C12708-BD63-4B5D-B02B-97182F15CA48}" presName="sibTrans" presStyleCnt="0"/>
      <dgm:spPr/>
    </dgm:pt>
    <dgm:pt modelId="{3A20C092-0784-4880-8947-F8F75FE52CC7}" type="pres">
      <dgm:prSet presAssocID="{DBCAE267-809F-47D7-8128-62C60FF2A675}" presName="node" presStyleLbl="node1" presStyleIdx="9" presStyleCnt="12">
        <dgm:presLayoutVars>
          <dgm:bulletEnabled val="1"/>
        </dgm:presLayoutVars>
      </dgm:prSet>
      <dgm:spPr/>
    </dgm:pt>
    <dgm:pt modelId="{176B69DC-E925-4B42-97F8-199286A9B339}" type="pres">
      <dgm:prSet presAssocID="{D0A0CB86-C657-4396-98C0-D91D2CCB9493}" presName="sibTrans" presStyleCnt="0"/>
      <dgm:spPr/>
    </dgm:pt>
    <dgm:pt modelId="{E7743ED7-5BA0-4F3C-B121-A7712888DA5E}" type="pres">
      <dgm:prSet presAssocID="{2CCD982F-A44B-4543-9235-CFD208DFB9AF}" presName="node" presStyleLbl="node1" presStyleIdx="10" presStyleCnt="12">
        <dgm:presLayoutVars>
          <dgm:bulletEnabled val="1"/>
        </dgm:presLayoutVars>
      </dgm:prSet>
      <dgm:spPr/>
    </dgm:pt>
    <dgm:pt modelId="{9AB0999B-6CFF-4949-AF0B-2205AE12765B}" type="pres">
      <dgm:prSet presAssocID="{D0C201EE-46E3-4B1D-99B6-579151C37724}" presName="sibTrans" presStyleCnt="0"/>
      <dgm:spPr/>
    </dgm:pt>
    <dgm:pt modelId="{91BBA9B6-7CB7-445E-B42A-6EE986387F78}" type="pres">
      <dgm:prSet presAssocID="{E1B1B1EB-300E-45F8-9AA2-0BBADB4D7582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2D74801-11A2-43A3-9D7D-F0C5EF34FF7A}" type="presOf" srcId="{EE182097-38AE-4A4E-A2FB-5B4CEF180359}" destId="{A9A0D124-7342-4562-9C99-6092BF4A7196}" srcOrd="0" destOrd="0" presId="urn:microsoft.com/office/officeart/2005/8/layout/default"/>
    <dgm:cxn modelId="{CAF07501-2A66-4A91-9FF9-B4368564143C}" type="presOf" srcId="{61A52FB8-03AF-4909-A854-A1CAB15DE7ED}" destId="{04070184-0254-4802-BEEA-6B6411FFB3F9}" srcOrd="0" destOrd="0" presId="urn:microsoft.com/office/officeart/2005/8/layout/default"/>
    <dgm:cxn modelId="{B70C3703-28D7-44AA-8EC9-186491C68738}" srcId="{EE182097-38AE-4A4E-A2FB-5B4CEF180359}" destId="{E1B1B1EB-300E-45F8-9AA2-0BBADB4D7582}" srcOrd="11" destOrd="0" parTransId="{06CFDD65-C2CB-4930-9513-E1DAF6DE0CAF}" sibTransId="{FFB04675-AD82-41A4-96E8-FBD91863E96E}"/>
    <dgm:cxn modelId="{B9B1E415-8EDD-48F4-8F0A-0841CF00F232}" type="presOf" srcId="{E0E82FFB-F6BB-4466-8C80-6BDD5C975840}" destId="{07329286-9F4A-43D8-9BA4-16F577D008D7}" srcOrd="0" destOrd="0" presId="urn:microsoft.com/office/officeart/2005/8/layout/default"/>
    <dgm:cxn modelId="{0655C919-BCDC-4EB7-BC10-DF602E73111D}" type="presOf" srcId="{29117B38-056C-4449-BBCF-CF83FE35DBD8}" destId="{2E59F6FF-A91B-43FB-8FBB-9E7FE05A6E85}" srcOrd="0" destOrd="0" presId="urn:microsoft.com/office/officeart/2005/8/layout/default"/>
    <dgm:cxn modelId="{92B3C11C-F124-4F63-AE59-2FD23FEE26C3}" type="presOf" srcId="{154408C8-08DF-47AB-BF44-EF02132E521F}" destId="{DB1E3035-CE5A-41A2-A6F0-3F5AC5EC85AA}" srcOrd="0" destOrd="0" presId="urn:microsoft.com/office/officeart/2005/8/layout/default"/>
    <dgm:cxn modelId="{A51A7D2A-072F-4B56-BD8A-EA98B7B0401C}" type="presOf" srcId="{E1B1B1EB-300E-45F8-9AA2-0BBADB4D7582}" destId="{91BBA9B6-7CB7-445E-B42A-6EE986387F78}" srcOrd="0" destOrd="0" presId="urn:microsoft.com/office/officeart/2005/8/layout/default"/>
    <dgm:cxn modelId="{6215DD3C-8318-4BD9-BCA5-9433CB2A4A92}" type="presOf" srcId="{9BD76F47-18DE-4B9C-87BF-D9A00043BC63}" destId="{5BDC2F35-F0C7-4AF4-A1DB-3118D163CC91}" srcOrd="0" destOrd="0" presId="urn:microsoft.com/office/officeart/2005/8/layout/default"/>
    <dgm:cxn modelId="{72E1155B-36EA-474C-9C4C-1EDE1C0DBF51}" srcId="{EE182097-38AE-4A4E-A2FB-5B4CEF180359}" destId="{9BD76F47-18DE-4B9C-87BF-D9A00043BC63}" srcOrd="2" destOrd="0" parTransId="{6153EA83-F381-4DCD-B466-A13AC056694B}" sibTransId="{BABA329F-E727-491E-A0E7-57A68151A5D3}"/>
    <dgm:cxn modelId="{1C2B1B67-F684-4300-BD50-2F128A65A10C}" srcId="{EE182097-38AE-4A4E-A2FB-5B4CEF180359}" destId="{61A52FB8-03AF-4909-A854-A1CAB15DE7ED}" srcOrd="8" destOrd="0" parTransId="{008D4A19-7358-40C2-913B-B687595927B3}" sibTransId="{B7C12708-BD63-4B5D-B02B-97182F15CA48}"/>
    <dgm:cxn modelId="{ADEB4449-C796-4B1E-A5A1-A891F98DF95A}" srcId="{EE182097-38AE-4A4E-A2FB-5B4CEF180359}" destId="{DBCAE267-809F-47D7-8128-62C60FF2A675}" srcOrd="9" destOrd="0" parTransId="{343C78E8-31F8-4E62-BEEF-F4B21F055848}" sibTransId="{D0A0CB86-C657-4396-98C0-D91D2CCB9493}"/>
    <dgm:cxn modelId="{D4323F4D-F3E1-495C-96BE-CB832D65B57F}" srcId="{EE182097-38AE-4A4E-A2FB-5B4CEF180359}" destId="{154408C8-08DF-47AB-BF44-EF02132E521F}" srcOrd="0" destOrd="0" parTransId="{486EE249-AD47-4C40-90AA-CB38E975DE53}" sibTransId="{2581FF86-5083-4062-8164-2A7D67B68DF5}"/>
    <dgm:cxn modelId="{28DEF34E-4EFF-4CE0-94A7-6B839CCC7C71}" srcId="{EE182097-38AE-4A4E-A2FB-5B4CEF180359}" destId="{99F1B345-4BAA-4435-8252-6CE5B938C2EB}" srcOrd="1" destOrd="0" parTransId="{2400E5AB-2B4F-4160-9013-C61B4E39F630}" sibTransId="{C961CB20-EF61-4244-B621-8A10731C3606}"/>
    <dgm:cxn modelId="{3CCAA958-4E5E-4F4C-A047-683D9737EC10}" type="presOf" srcId="{99F1B345-4BAA-4435-8252-6CE5B938C2EB}" destId="{C555016E-5889-43F1-9D9A-F6C9C80AF4CB}" srcOrd="0" destOrd="0" presId="urn:microsoft.com/office/officeart/2005/8/layout/default"/>
    <dgm:cxn modelId="{C9CDB283-0BF1-433E-AAF5-7BD926AED16E}" srcId="{EE182097-38AE-4A4E-A2FB-5B4CEF180359}" destId="{A6DD23B7-8C87-46E4-AA80-B7AD74512769}" srcOrd="6" destOrd="0" parTransId="{BF94AFCB-E390-401F-83B9-E28120DC93AF}" sibTransId="{4CCC05CA-954C-4737-A212-CCF02A5A1F58}"/>
    <dgm:cxn modelId="{57AD468F-DF8A-4CBA-B685-E925FE48A370}" srcId="{EE182097-38AE-4A4E-A2FB-5B4CEF180359}" destId="{2CCD982F-A44B-4543-9235-CFD208DFB9AF}" srcOrd="10" destOrd="0" parTransId="{2B37A901-95C0-4A3B-B34E-40246EF82AA9}" sibTransId="{D0C201EE-46E3-4B1D-99B6-579151C37724}"/>
    <dgm:cxn modelId="{031E5D93-274D-44A9-AFE1-13118E9BCD68}" type="presOf" srcId="{DBCAE267-809F-47D7-8128-62C60FF2A675}" destId="{3A20C092-0784-4880-8947-F8F75FE52CC7}" srcOrd="0" destOrd="0" presId="urn:microsoft.com/office/officeart/2005/8/layout/default"/>
    <dgm:cxn modelId="{59552C9F-ADB7-4CFD-AF04-53C303F10966}" srcId="{EE182097-38AE-4A4E-A2FB-5B4CEF180359}" destId="{55DAD193-CDAE-4A78-BA71-3909BF092D88}" srcOrd="7" destOrd="0" parTransId="{0F493033-C795-418B-B82C-357ED0AF8EC7}" sibTransId="{1AF4B3C7-40FC-4898-BE42-19ECBAD52768}"/>
    <dgm:cxn modelId="{96E6D2AD-9ED7-4DFB-BD82-FDF644534162}" type="presOf" srcId="{2CCD982F-A44B-4543-9235-CFD208DFB9AF}" destId="{E7743ED7-5BA0-4F3C-B121-A7712888DA5E}" srcOrd="0" destOrd="0" presId="urn:microsoft.com/office/officeart/2005/8/layout/default"/>
    <dgm:cxn modelId="{AF69EAB2-28CF-4FDF-B031-FE4E07005E90}" srcId="{EE182097-38AE-4A4E-A2FB-5B4CEF180359}" destId="{E0E82FFB-F6BB-4466-8C80-6BDD5C975840}" srcOrd="4" destOrd="0" parTransId="{3E314A3B-0C23-4E8B-9867-E00E371B3ABF}" sibTransId="{F7B9844D-A0EB-41BA-8834-412C5500E307}"/>
    <dgm:cxn modelId="{C0C5A7B6-A6AD-46BD-AC4C-50ADE2D5E3E0}" srcId="{EE182097-38AE-4A4E-A2FB-5B4CEF180359}" destId="{7262C4D8-2551-446B-B5AD-DAFF591CC72C}" srcOrd="3" destOrd="0" parTransId="{18BF1F24-90CE-432C-A675-155F50CAE23D}" sibTransId="{883BA0DD-C5EB-4694-9180-C2BF1DC77036}"/>
    <dgm:cxn modelId="{E1F1C8C5-3CFE-4A21-AC49-AB133141D599}" type="presOf" srcId="{A6DD23B7-8C87-46E4-AA80-B7AD74512769}" destId="{F1037F08-2944-4A0D-AD87-E55C095FC244}" srcOrd="0" destOrd="0" presId="urn:microsoft.com/office/officeart/2005/8/layout/default"/>
    <dgm:cxn modelId="{1026D9C8-121B-4188-97A4-1CD7ACE58AA3}" type="presOf" srcId="{55DAD193-CDAE-4A78-BA71-3909BF092D88}" destId="{0FDA37CB-0B01-4B7A-B6F1-19DCA3D7668A}" srcOrd="0" destOrd="0" presId="urn:microsoft.com/office/officeart/2005/8/layout/default"/>
    <dgm:cxn modelId="{4D7B13D3-870A-4F28-9489-CF557E14F357}" type="presOf" srcId="{7262C4D8-2551-446B-B5AD-DAFF591CC72C}" destId="{0F97C194-31B1-4121-8A61-0AFC681B07F9}" srcOrd="0" destOrd="0" presId="urn:microsoft.com/office/officeart/2005/8/layout/default"/>
    <dgm:cxn modelId="{8F5CC0FE-7E43-4033-A48A-85074140D79F}" srcId="{EE182097-38AE-4A4E-A2FB-5B4CEF180359}" destId="{29117B38-056C-4449-BBCF-CF83FE35DBD8}" srcOrd="5" destOrd="0" parTransId="{CA85AB9B-BE68-4554-BF05-6A419A742143}" sibTransId="{37784535-F9DE-4DDB-9284-7EF92BEB2BB3}"/>
    <dgm:cxn modelId="{EF575E62-AE0E-4675-9BF9-6DA43F4A6E19}" type="presParOf" srcId="{A9A0D124-7342-4562-9C99-6092BF4A7196}" destId="{DB1E3035-CE5A-41A2-A6F0-3F5AC5EC85AA}" srcOrd="0" destOrd="0" presId="urn:microsoft.com/office/officeart/2005/8/layout/default"/>
    <dgm:cxn modelId="{3D4955F4-15EF-4467-A5A9-304D2D654BB0}" type="presParOf" srcId="{A9A0D124-7342-4562-9C99-6092BF4A7196}" destId="{37FFD8DE-3382-4842-9C71-AB73575A9DDB}" srcOrd="1" destOrd="0" presId="urn:microsoft.com/office/officeart/2005/8/layout/default"/>
    <dgm:cxn modelId="{24D5650E-6A98-41CF-A692-AED749BD4693}" type="presParOf" srcId="{A9A0D124-7342-4562-9C99-6092BF4A7196}" destId="{C555016E-5889-43F1-9D9A-F6C9C80AF4CB}" srcOrd="2" destOrd="0" presId="urn:microsoft.com/office/officeart/2005/8/layout/default"/>
    <dgm:cxn modelId="{FDEBD596-E927-4636-8CBB-2F957C573CD4}" type="presParOf" srcId="{A9A0D124-7342-4562-9C99-6092BF4A7196}" destId="{98B3FC08-40AA-4BE7-80F8-C7C751D6A85F}" srcOrd="3" destOrd="0" presId="urn:microsoft.com/office/officeart/2005/8/layout/default"/>
    <dgm:cxn modelId="{A9DABA08-FE89-4FC2-9EA8-240D7A649A03}" type="presParOf" srcId="{A9A0D124-7342-4562-9C99-6092BF4A7196}" destId="{5BDC2F35-F0C7-4AF4-A1DB-3118D163CC91}" srcOrd="4" destOrd="0" presId="urn:microsoft.com/office/officeart/2005/8/layout/default"/>
    <dgm:cxn modelId="{F5AEF999-616F-47ED-AD71-92BBB607243C}" type="presParOf" srcId="{A9A0D124-7342-4562-9C99-6092BF4A7196}" destId="{35258AD6-629A-4B22-A462-7395350EDA3D}" srcOrd="5" destOrd="0" presId="urn:microsoft.com/office/officeart/2005/8/layout/default"/>
    <dgm:cxn modelId="{6795D53C-CAF0-49F8-983D-296C307BE678}" type="presParOf" srcId="{A9A0D124-7342-4562-9C99-6092BF4A7196}" destId="{0F97C194-31B1-4121-8A61-0AFC681B07F9}" srcOrd="6" destOrd="0" presId="urn:microsoft.com/office/officeart/2005/8/layout/default"/>
    <dgm:cxn modelId="{F2315146-61F5-4724-A2CB-A92CA50767ED}" type="presParOf" srcId="{A9A0D124-7342-4562-9C99-6092BF4A7196}" destId="{74A8F151-DD35-4E5C-8CF9-C2AA831BF550}" srcOrd="7" destOrd="0" presId="urn:microsoft.com/office/officeart/2005/8/layout/default"/>
    <dgm:cxn modelId="{E3E1F153-021F-4EF7-9CC9-1A8969EA9AC9}" type="presParOf" srcId="{A9A0D124-7342-4562-9C99-6092BF4A7196}" destId="{07329286-9F4A-43D8-9BA4-16F577D008D7}" srcOrd="8" destOrd="0" presId="urn:microsoft.com/office/officeart/2005/8/layout/default"/>
    <dgm:cxn modelId="{0CF7E990-BE52-4DE8-94BE-624C4881305A}" type="presParOf" srcId="{A9A0D124-7342-4562-9C99-6092BF4A7196}" destId="{6202D986-4F15-4F61-8AFC-0A2A8238F198}" srcOrd="9" destOrd="0" presId="urn:microsoft.com/office/officeart/2005/8/layout/default"/>
    <dgm:cxn modelId="{C4ECCDEB-FB4A-485B-B695-F5A162B8E7D1}" type="presParOf" srcId="{A9A0D124-7342-4562-9C99-6092BF4A7196}" destId="{2E59F6FF-A91B-43FB-8FBB-9E7FE05A6E85}" srcOrd="10" destOrd="0" presId="urn:microsoft.com/office/officeart/2005/8/layout/default"/>
    <dgm:cxn modelId="{91327610-5ABD-46C0-9B53-8EEC909AF5C8}" type="presParOf" srcId="{A9A0D124-7342-4562-9C99-6092BF4A7196}" destId="{E38C85C5-2EF6-4FDB-8A14-62993D76A0DD}" srcOrd="11" destOrd="0" presId="urn:microsoft.com/office/officeart/2005/8/layout/default"/>
    <dgm:cxn modelId="{8342B345-6F21-4861-87B5-65FEEFFD8886}" type="presParOf" srcId="{A9A0D124-7342-4562-9C99-6092BF4A7196}" destId="{F1037F08-2944-4A0D-AD87-E55C095FC244}" srcOrd="12" destOrd="0" presId="urn:microsoft.com/office/officeart/2005/8/layout/default"/>
    <dgm:cxn modelId="{A0E42628-A5D9-4D37-8058-8DF950BD7F6C}" type="presParOf" srcId="{A9A0D124-7342-4562-9C99-6092BF4A7196}" destId="{B2CCAE36-18AA-4A4C-A043-E93F6929FEA1}" srcOrd="13" destOrd="0" presId="urn:microsoft.com/office/officeart/2005/8/layout/default"/>
    <dgm:cxn modelId="{CD308327-7233-4603-AEE4-F9523D9DC063}" type="presParOf" srcId="{A9A0D124-7342-4562-9C99-6092BF4A7196}" destId="{0FDA37CB-0B01-4B7A-B6F1-19DCA3D7668A}" srcOrd="14" destOrd="0" presId="urn:microsoft.com/office/officeart/2005/8/layout/default"/>
    <dgm:cxn modelId="{3935172B-564F-4994-9319-9493BD45432B}" type="presParOf" srcId="{A9A0D124-7342-4562-9C99-6092BF4A7196}" destId="{03AFC3B9-650D-4EB1-93A0-8BEEFA4A52E8}" srcOrd="15" destOrd="0" presId="urn:microsoft.com/office/officeart/2005/8/layout/default"/>
    <dgm:cxn modelId="{ADDCD16E-BCA5-42F0-9591-6497E880CD17}" type="presParOf" srcId="{A9A0D124-7342-4562-9C99-6092BF4A7196}" destId="{04070184-0254-4802-BEEA-6B6411FFB3F9}" srcOrd="16" destOrd="0" presId="urn:microsoft.com/office/officeart/2005/8/layout/default"/>
    <dgm:cxn modelId="{9CE8F4D9-6C00-479A-8F8D-A04003E441BB}" type="presParOf" srcId="{A9A0D124-7342-4562-9C99-6092BF4A7196}" destId="{8198F1B3-0497-4E43-AF3F-02FF98F08403}" srcOrd="17" destOrd="0" presId="urn:microsoft.com/office/officeart/2005/8/layout/default"/>
    <dgm:cxn modelId="{11EC3FC2-A5A7-4F0B-AECE-CF74CB1FB9CC}" type="presParOf" srcId="{A9A0D124-7342-4562-9C99-6092BF4A7196}" destId="{3A20C092-0784-4880-8947-F8F75FE52CC7}" srcOrd="18" destOrd="0" presId="urn:microsoft.com/office/officeart/2005/8/layout/default"/>
    <dgm:cxn modelId="{96937178-9B1D-4C87-8690-299B78E3375C}" type="presParOf" srcId="{A9A0D124-7342-4562-9C99-6092BF4A7196}" destId="{176B69DC-E925-4B42-97F8-199286A9B339}" srcOrd="19" destOrd="0" presId="urn:microsoft.com/office/officeart/2005/8/layout/default"/>
    <dgm:cxn modelId="{5295052F-BBFF-4C0F-A429-A787FF1CEF76}" type="presParOf" srcId="{A9A0D124-7342-4562-9C99-6092BF4A7196}" destId="{E7743ED7-5BA0-4F3C-B121-A7712888DA5E}" srcOrd="20" destOrd="0" presId="urn:microsoft.com/office/officeart/2005/8/layout/default"/>
    <dgm:cxn modelId="{8EFA9DFE-AED4-4151-84CA-C552336BFFD3}" type="presParOf" srcId="{A9A0D124-7342-4562-9C99-6092BF4A7196}" destId="{9AB0999B-6CFF-4949-AF0B-2205AE12765B}" srcOrd="21" destOrd="0" presId="urn:microsoft.com/office/officeart/2005/8/layout/default"/>
    <dgm:cxn modelId="{503BF99D-08C1-4880-9A92-AAA7EF1B4CB7}" type="presParOf" srcId="{A9A0D124-7342-4562-9C99-6092BF4A7196}" destId="{91BBA9B6-7CB7-445E-B42A-6EE986387F78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E182097-38AE-4A4E-A2FB-5B4CEF180359}" type="doc">
      <dgm:prSet loTypeId="urn:microsoft.com/office/officeart/2005/8/layout/defaul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54408C8-08DF-47AB-BF44-EF02132E521F}">
      <dgm:prSet phldrT="[Text]"/>
      <dgm:spPr/>
      <dgm:t>
        <a:bodyPr/>
        <a:lstStyle/>
        <a:p>
          <a:pPr>
            <a:buAutoNum type="arabicPeriod"/>
          </a:pPr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רמה חברתית כלכלית 6-8</a:t>
          </a:r>
          <a:endParaRPr lang="en-US" dirty="0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486EE249-AD47-4C40-90AA-CB38E975DE53}" type="parTrans" cxnId="{D4323F4D-F3E1-495C-96BE-CB832D65B57F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2581FF86-5083-4062-8164-2A7D67B68DF5}" type="sibTrans" cxnId="{D4323F4D-F3E1-495C-96BE-CB832D65B57F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99F1B345-4BAA-4435-8252-6CE5B938C2EB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זכר</a:t>
          </a:r>
        </a:p>
      </dgm:t>
    </dgm:pt>
    <dgm:pt modelId="{2400E5AB-2B4F-4160-9013-C61B4E39F630}" type="parTrans" cxnId="{28DEF34E-4EFF-4CE0-94A7-6B839CCC7C71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C961CB20-EF61-4244-B621-8A10731C3606}" type="sibTrans" cxnId="{28DEF34E-4EFF-4CE0-94A7-6B839CCC7C71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9BD76F47-18DE-4B9C-87BF-D9A00043BC63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היריון ספונטני</a:t>
          </a:r>
        </a:p>
      </dgm:t>
    </dgm:pt>
    <dgm:pt modelId="{6153EA83-F381-4DCD-B466-A13AC056694B}" type="parTrans" cxnId="{72E1155B-36EA-474C-9C4C-1EDE1C0DBF51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BABA329F-E727-491E-A0E7-57A68151A5D3}" type="sibTrans" cxnId="{72E1155B-36EA-474C-9C4C-1EDE1C0DBF51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7262C4D8-2551-446B-B5AD-DAFF591CC72C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אמא ואבא בריאים </a:t>
          </a:r>
        </a:p>
      </dgm:t>
    </dgm:pt>
    <dgm:pt modelId="{18BF1F24-90CE-432C-A675-155F50CAE23D}" type="parTrans" cxnId="{C0C5A7B6-A6AD-46BD-AC4C-50ADE2D5E3E0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883BA0DD-C5EB-4694-9180-C2BF1DC77036}" type="sibTrans" cxnId="{C0C5A7B6-A6AD-46BD-AC4C-50ADE2D5E3E0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E0E82FFB-F6BB-4466-8C80-6BDD5C975840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שנת לידה של האם - 1986</a:t>
          </a:r>
        </a:p>
      </dgm:t>
    </dgm:pt>
    <dgm:pt modelId="{3E314A3B-0C23-4E8B-9867-E00E371B3ABF}" type="parTrans" cxnId="{AF69EAB2-28CF-4FDF-B031-FE4E07005E90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F7B9844D-A0EB-41BA-8834-412C5500E307}" type="sibTrans" cxnId="{AF69EAB2-28CF-4FDF-B031-FE4E07005E90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29117B38-056C-4449-BBCF-CF83FE35DBD8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השכלת האם - אקדמאית</a:t>
          </a:r>
        </a:p>
      </dgm:t>
    </dgm:pt>
    <dgm:pt modelId="{CA85AB9B-BE68-4554-BF05-6A419A742143}" type="parTrans" cxnId="{8F5CC0FE-7E43-4033-A48A-85074140D79F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37784535-F9DE-4DDB-9284-7EF92BEB2BB3}" type="sibTrans" cxnId="{8F5CC0FE-7E43-4033-A48A-85074140D79F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A6DD23B7-8C87-46E4-AA80-B7AD74512769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מספר ילדים בבית -1</a:t>
          </a:r>
        </a:p>
      </dgm:t>
    </dgm:pt>
    <dgm:pt modelId="{BF94AFCB-E390-401F-83B9-E28120DC93AF}" type="parTrans" cxnId="{C9CDB283-0BF1-433E-AAF5-7BD926AED16E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4CCC05CA-954C-4737-A212-CCF02A5A1F58}" type="sibTrans" cxnId="{C9CDB283-0BF1-433E-AAF5-7BD926AED16E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55DAD193-CDAE-4A78-BA71-3909BF092D88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סוג מעון – פעוטון</a:t>
          </a:r>
        </a:p>
      </dgm:t>
    </dgm:pt>
    <dgm:pt modelId="{0F493033-C795-418B-B82C-357ED0AF8EC7}" type="parTrans" cxnId="{59552C9F-ADB7-4CFD-AF04-53C303F10966}">
      <dgm:prSet/>
      <dgm:spPr/>
      <dgm:t>
        <a:bodyPr/>
        <a:lstStyle/>
        <a:p>
          <a:endParaRPr lang="en-US"/>
        </a:p>
      </dgm:t>
    </dgm:pt>
    <dgm:pt modelId="{1AF4B3C7-40FC-4898-BE42-19ECBAD52768}" type="sibTrans" cxnId="{59552C9F-ADB7-4CFD-AF04-53C303F10966}">
      <dgm:prSet/>
      <dgm:spPr/>
      <dgm:t>
        <a:bodyPr/>
        <a:lstStyle/>
        <a:p>
          <a:endParaRPr lang="en-US"/>
        </a:p>
      </dgm:t>
    </dgm:pt>
    <dgm:pt modelId="{61A52FB8-03AF-4909-A854-A1CAB15DE7ED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קיבל חיסונים של גיל שנה</a:t>
          </a:r>
        </a:p>
      </dgm:t>
    </dgm:pt>
    <dgm:pt modelId="{008D4A19-7358-40C2-913B-B687595927B3}" type="parTrans" cxnId="{1C2B1B67-F684-4300-BD50-2F128A65A10C}">
      <dgm:prSet/>
      <dgm:spPr/>
      <dgm:t>
        <a:bodyPr/>
        <a:lstStyle/>
        <a:p>
          <a:endParaRPr lang="en-US"/>
        </a:p>
      </dgm:t>
    </dgm:pt>
    <dgm:pt modelId="{B7C12708-BD63-4B5D-B02B-97182F15CA48}" type="sibTrans" cxnId="{1C2B1B67-F684-4300-BD50-2F128A65A10C}">
      <dgm:prSet/>
      <dgm:spPr/>
      <dgm:t>
        <a:bodyPr/>
        <a:lstStyle/>
        <a:p>
          <a:endParaRPr lang="en-US"/>
        </a:p>
      </dgm:t>
    </dgm:pt>
    <dgm:pt modelId="{FE67FE2A-CDC0-432A-9DBD-0128C45C3F74}">
      <dgm:prSet/>
      <dgm:spPr/>
      <dgm:t>
        <a:bodyPr/>
        <a:lstStyle/>
        <a:p>
          <a:r>
            <a:rPr lang="he-IL">
              <a:latin typeface="Gisha" panose="020B0502040204020203" pitchFamily="34" charset="-79"/>
              <a:cs typeface="Gisha" panose="020B0502040204020203" pitchFamily="34" charset="-79"/>
            </a:rPr>
            <a:t>חלב אם</a:t>
          </a:r>
          <a:endParaRPr lang="he-IL" dirty="0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7181F240-0ABE-4FFB-B564-66B822E818CB}" type="parTrans" cxnId="{6E57A19F-A372-4FA9-AC78-052F134201D6}">
      <dgm:prSet/>
      <dgm:spPr/>
      <dgm:t>
        <a:bodyPr/>
        <a:lstStyle/>
        <a:p>
          <a:pPr rtl="1"/>
          <a:endParaRPr lang="he-IL"/>
        </a:p>
      </dgm:t>
    </dgm:pt>
    <dgm:pt modelId="{66E5629C-CC60-4EE7-87C6-213D2A274465}" type="sibTrans" cxnId="{6E57A19F-A372-4FA9-AC78-052F134201D6}">
      <dgm:prSet/>
      <dgm:spPr/>
      <dgm:t>
        <a:bodyPr/>
        <a:lstStyle/>
        <a:p>
          <a:pPr rtl="1"/>
          <a:endParaRPr lang="he-IL"/>
        </a:p>
      </dgm:t>
    </dgm:pt>
    <dgm:pt modelId="{995A525E-D066-40AE-802E-884BF13A5C0C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לידה ואגינאלית</a:t>
          </a:r>
        </a:p>
      </dgm:t>
    </dgm:pt>
    <dgm:pt modelId="{9F06A35E-086F-44A8-AEE8-87D872333748}" type="parTrans" cxnId="{8538D0C5-C1D3-4B31-82AD-8E4CB8E415FC}">
      <dgm:prSet/>
      <dgm:spPr/>
      <dgm:t>
        <a:bodyPr/>
        <a:lstStyle/>
        <a:p>
          <a:pPr rtl="1"/>
          <a:endParaRPr lang="he-IL"/>
        </a:p>
      </dgm:t>
    </dgm:pt>
    <dgm:pt modelId="{D0B1D8CC-3743-4DDA-8295-CB29F779016C}" type="sibTrans" cxnId="{8538D0C5-C1D3-4B31-82AD-8E4CB8E415FC}">
      <dgm:prSet/>
      <dgm:spPr/>
      <dgm:t>
        <a:bodyPr/>
        <a:lstStyle/>
        <a:p>
          <a:pPr rtl="1"/>
          <a:endParaRPr lang="he-IL"/>
        </a:p>
      </dgm:t>
    </dgm:pt>
    <dgm:pt modelId="{9E3B384F-B432-4134-B946-AA89AE4B5B69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לא קיבל טיפול אנטיביוטי בשנה הראשונה</a:t>
          </a:r>
        </a:p>
      </dgm:t>
    </dgm:pt>
    <dgm:pt modelId="{33B418D3-1E53-44BE-9EB7-1BCB479198E2}" type="parTrans" cxnId="{F26191F9-F3F8-4059-BEA6-7234CD6463DF}">
      <dgm:prSet/>
      <dgm:spPr/>
      <dgm:t>
        <a:bodyPr/>
        <a:lstStyle/>
        <a:p>
          <a:pPr rtl="1"/>
          <a:endParaRPr lang="he-IL"/>
        </a:p>
      </dgm:t>
    </dgm:pt>
    <dgm:pt modelId="{3FA9D568-1C6C-4B70-A0D3-401094F793DF}" type="sibTrans" cxnId="{F26191F9-F3F8-4059-BEA6-7234CD6463DF}">
      <dgm:prSet/>
      <dgm:spPr/>
      <dgm:t>
        <a:bodyPr/>
        <a:lstStyle/>
        <a:p>
          <a:pPr rtl="1"/>
          <a:endParaRPr lang="he-IL"/>
        </a:p>
      </dgm:t>
    </dgm:pt>
    <dgm:pt modelId="{A9A0D124-7342-4562-9C99-6092BF4A7196}" type="pres">
      <dgm:prSet presAssocID="{EE182097-38AE-4A4E-A2FB-5B4CEF180359}" presName="diagram" presStyleCnt="0">
        <dgm:presLayoutVars>
          <dgm:dir/>
          <dgm:resizeHandles val="exact"/>
        </dgm:presLayoutVars>
      </dgm:prSet>
      <dgm:spPr/>
    </dgm:pt>
    <dgm:pt modelId="{DB1E3035-CE5A-41A2-A6F0-3F5AC5EC85AA}" type="pres">
      <dgm:prSet presAssocID="{154408C8-08DF-47AB-BF44-EF02132E521F}" presName="node" presStyleLbl="node1" presStyleIdx="0" presStyleCnt="12">
        <dgm:presLayoutVars>
          <dgm:bulletEnabled val="1"/>
        </dgm:presLayoutVars>
      </dgm:prSet>
      <dgm:spPr/>
    </dgm:pt>
    <dgm:pt modelId="{37FFD8DE-3382-4842-9C71-AB73575A9DDB}" type="pres">
      <dgm:prSet presAssocID="{2581FF86-5083-4062-8164-2A7D67B68DF5}" presName="sibTrans" presStyleCnt="0"/>
      <dgm:spPr/>
    </dgm:pt>
    <dgm:pt modelId="{C555016E-5889-43F1-9D9A-F6C9C80AF4CB}" type="pres">
      <dgm:prSet presAssocID="{99F1B345-4BAA-4435-8252-6CE5B938C2EB}" presName="node" presStyleLbl="node1" presStyleIdx="1" presStyleCnt="12">
        <dgm:presLayoutVars>
          <dgm:bulletEnabled val="1"/>
        </dgm:presLayoutVars>
      </dgm:prSet>
      <dgm:spPr/>
    </dgm:pt>
    <dgm:pt modelId="{98B3FC08-40AA-4BE7-80F8-C7C751D6A85F}" type="pres">
      <dgm:prSet presAssocID="{C961CB20-EF61-4244-B621-8A10731C3606}" presName="sibTrans" presStyleCnt="0"/>
      <dgm:spPr/>
    </dgm:pt>
    <dgm:pt modelId="{5BDC2F35-F0C7-4AF4-A1DB-3118D163CC91}" type="pres">
      <dgm:prSet presAssocID="{9BD76F47-18DE-4B9C-87BF-D9A00043BC63}" presName="node" presStyleLbl="node1" presStyleIdx="2" presStyleCnt="12">
        <dgm:presLayoutVars>
          <dgm:bulletEnabled val="1"/>
        </dgm:presLayoutVars>
      </dgm:prSet>
      <dgm:spPr/>
    </dgm:pt>
    <dgm:pt modelId="{35258AD6-629A-4B22-A462-7395350EDA3D}" type="pres">
      <dgm:prSet presAssocID="{BABA329F-E727-491E-A0E7-57A68151A5D3}" presName="sibTrans" presStyleCnt="0"/>
      <dgm:spPr/>
    </dgm:pt>
    <dgm:pt modelId="{0F97C194-31B1-4121-8A61-0AFC681B07F9}" type="pres">
      <dgm:prSet presAssocID="{7262C4D8-2551-446B-B5AD-DAFF591CC72C}" presName="node" presStyleLbl="node1" presStyleIdx="3" presStyleCnt="12">
        <dgm:presLayoutVars>
          <dgm:bulletEnabled val="1"/>
        </dgm:presLayoutVars>
      </dgm:prSet>
      <dgm:spPr/>
    </dgm:pt>
    <dgm:pt modelId="{74A8F151-DD35-4E5C-8CF9-C2AA831BF550}" type="pres">
      <dgm:prSet presAssocID="{883BA0DD-C5EB-4694-9180-C2BF1DC77036}" presName="sibTrans" presStyleCnt="0"/>
      <dgm:spPr/>
    </dgm:pt>
    <dgm:pt modelId="{07329286-9F4A-43D8-9BA4-16F577D008D7}" type="pres">
      <dgm:prSet presAssocID="{E0E82FFB-F6BB-4466-8C80-6BDD5C975840}" presName="node" presStyleLbl="node1" presStyleIdx="4" presStyleCnt="12">
        <dgm:presLayoutVars>
          <dgm:bulletEnabled val="1"/>
        </dgm:presLayoutVars>
      </dgm:prSet>
      <dgm:spPr/>
    </dgm:pt>
    <dgm:pt modelId="{6202D986-4F15-4F61-8AFC-0A2A8238F198}" type="pres">
      <dgm:prSet presAssocID="{F7B9844D-A0EB-41BA-8834-412C5500E307}" presName="sibTrans" presStyleCnt="0"/>
      <dgm:spPr/>
    </dgm:pt>
    <dgm:pt modelId="{2E59F6FF-A91B-43FB-8FBB-9E7FE05A6E85}" type="pres">
      <dgm:prSet presAssocID="{29117B38-056C-4449-BBCF-CF83FE35DBD8}" presName="node" presStyleLbl="node1" presStyleIdx="5" presStyleCnt="12">
        <dgm:presLayoutVars>
          <dgm:bulletEnabled val="1"/>
        </dgm:presLayoutVars>
      </dgm:prSet>
      <dgm:spPr/>
    </dgm:pt>
    <dgm:pt modelId="{E38C85C5-2EF6-4FDB-8A14-62993D76A0DD}" type="pres">
      <dgm:prSet presAssocID="{37784535-F9DE-4DDB-9284-7EF92BEB2BB3}" presName="sibTrans" presStyleCnt="0"/>
      <dgm:spPr/>
    </dgm:pt>
    <dgm:pt modelId="{F1037F08-2944-4A0D-AD87-E55C095FC244}" type="pres">
      <dgm:prSet presAssocID="{A6DD23B7-8C87-46E4-AA80-B7AD74512769}" presName="node" presStyleLbl="node1" presStyleIdx="6" presStyleCnt="12">
        <dgm:presLayoutVars>
          <dgm:bulletEnabled val="1"/>
        </dgm:presLayoutVars>
      </dgm:prSet>
      <dgm:spPr/>
    </dgm:pt>
    <dgm:pt modelId="{B2CCAE36-18AA-4A4C-A043-E93F6929FEA1}" type="pres">
      <dgm:prSet presAssocID="{4CCC05CA-954C-4737-A212-CCF02A5A1F58}" presName="sibTrans" presStyleCnt="0"/>
      <dgm:spPr/>
    </dgm:pt>
    <dgm:pt modelId="{0FDA37CB-0B01-4B7A-B6F1-19DCA3D7668A}" type="pres">
      <dgm:prSet presAssocID="{55DAD193-CDAE-4A78-BA71-3909BF092D88}" presName="node" presStyleLbl="node1" presStyleIdx="7" presStyleCnt="12">
        <dgm:presLayoutVars>
          <dgm:bulletEnabled val="1"/>
        </dgm:presLayoutVars>
      </dgm:prSet>
      <dgm:spPr/>
    </dgm:pt>
    <dgm:pt modelId="{03AFC3B9-650D-4EB1-93A0-8BEEFA4A52E8}" type="pres">
      <dgm:prSet presAssocID="{1AF4B3C7-40FC-4898-BE42-19ECBAD52768}" presName="sibTrans" presStyleCnt="0"/>
      <dgm:spPr/>
    </dgm:pt>
    <dgm:pt modelId="{04070184-0254-4802-BEEA-6B6411FFB3F9}" type="pres">
      <dgm:prSet presAssocID="{61A52FB8-03AF-4909-A854-A1CAB15DE7ED}" presName="node" presStyleLbl="node1" presStyleIdx="8" presStyleCnt="12">
        <dgm:presLayoutVars>
          <dgm:bulletEnabled val="1"/>
        </dgm:presLayoutVars>
      </dgm:prSet>
      <dgm:spPr/>
    </dgm:pt>
    <dgm:pt modelId="{AE22D032-5A1B-4386-8193-DD670EF508AE}" type="pres">
      <dgm:prSet presAssocID="{B7C12708-BD63-4B5D-B02B-97182F15CA48}" presName="sibTrans" presStyleCnt="0"/>
      <dgm:spPr/>
    </dgm:pt>
    <dgm:pt modelId="{1BFEEBDE-4532-4E13-9796-13646D989AC8}" type="pres">
      <dgm:prSet presAssocID="{FE67FE2A-CDC0-432A-9DBD-0128C45C3F74}" presName="node" presStyleLbl="node1" presStyleIdx="9" presStyleCnt="12">
        <dgm:presLayoutVars>
          <dgm:bulletEnabled val="1"/>
        </dgm:presLayoutVars>
      </dgm:prSet>
      <dgm:spPr/>
    </dgm:pt>
    <dgm:pt modelId="{531B819C-5331-4072-A506-04A42354D121}" type="pres">
      <dgm:prSet presAssocID="{66E5629C-CC60-4EE7-87C6-213D2A274465}" presName="sibTrans" presStyleCnt="0"/>
      <dgm:spPr/>
    </dgm:pt>
    <dgm:pt modelId="{81C0A7ED-A1B2-4C84-AB85-E1721F6E5DA2}" type="pres">
      <dgm:prSet presAssocID="{995A525E-D066-40AE-802E-884BF13A5C0C}" presName="node" presStyleLbl="node1" presStyleIdx="10" presStyleCnt="12">
        <dgm:presLayoutVars>
          <dgm:bulletEnabled val="1"/>
        </dgm:presLayoutVars>
      </dgm:prSet>
      <dgm:spPr/>
    </dgm:pt>
    <dgm:pt modelId="{E7A869C0-3D0C-4194-905C-2D2DCFEB9CB9}" type="pres">
      <dgm:prSet presAssocID="{D0B1D8CC-3743-4DDA-8295-CB29F779016C}" presName="sibTrans" presStyleCnt="0"/>
      <dgm:spPr/>
    </dgm:pt>
    <dgm:pt modelId="{45469D44-62E1-4FDB-BD83-5F45D1F23B9E}" type="pres">
      <dgm:prSet presAssocID="{9E3B384F-B432-4134-B946-AA89AE4B5B69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2D74801-11A2-43A3-9D7D-F0C5EF34FF7A}" type="presOf" srcId="{EE182097-38AE-4A4E-A2FB-5B4CEF180359}" destId="{A9A0D124-7342-4562-9C99-6092BF4A7196}" srcOrd="0" destOrd="0" presId="urn:microsoft.com/office/officeart/2005/8/layout/default"/>
    <dgm:cxn modelId="{CAF07501-2A66-4A91-9FF9-B4368564143C}" type="presOf" srcId="{61A52FB8-03AF-4909-A854-A1CAB15DE7ED}" destId="{04070184-0254-4802-BEEA-6B6411FFB3F9}" srcOrd="0" destOrd="0" presId="urn:microsoft.com/office/officeart/2005/8/layout/default"/>
    <dgm:cxn modelId="{7D7CD10A-8C3C-4FFD-BE33-B8CA46BFA017}" type="presOf" srcId="{9E3B384F-B432-4134-B946-AA89AE4B5B69}" destId="{45469D44-62E1-4FDB-BD83-5F45D1F23B9E}" srcOrd="0" destOrd="0" presId="urn:microsoft.com/office/officeart/2005/8/layout/default"/>
    <dgm:cxn modelId="{B9B1E415-8EDD-48F4-8F0A-0841CF00F232}" type="presOf" srcId="{E0E82FFB-F6BB-4466-8C80-6BDD5C975840}" destId="{07329286-9F4A-43D8-9BA4-16F577D008D7}" srcOrd="0" destOrd="0" presId="urn:microsoft.com/office/officeart/2005/8/layout/default"/>
    <dgm:cxn modelId="{0655C919-BCDC-4EB7-BC10-DF602E73111D}" type="presOf" srcId="{29117B38-056C-4449-BBCF-CF83FE35DBD8}" destId="{2E59F6FF-A91B-43FB-8FBB-9E7FE05A6E85}" srcOrd="0" destOrd="0" presId="urn:microsoft.com/office/officeart/2005/8/layout/default"/>
    <dgm:cxn modelId="{8B70291C-D9E4-4CD8-A11B-823E7D1A1D3B}" type="presOf" srcId="{995A525E-D066-40AE-802E-884BF13A5C0C}" destId="{81C0A7ED-A1B2-4C84-AB85-E1721F6E5DA2}" srcOrd="0" destOrd="0" presId="urn:microsoft.com/office/officeart/2005/8/layout/default"/>
    <dgm:cxn modelId="{92B3C11C-F124-4F63-AE59-2FD23FEE26C3}" type="presOf" srcId="{154408C8-08DF-47AB-BF44-EF02132E521F}" destId="{DB1E3035-CE5A-41A2-A6F0-3F5AC5EC85AA}" srcOrd="0" destOrd="0" presId="urn:microsoft.com/office/officeart/2005/8/layout/default"/>
    <dgm:cxn modelId="{6215DD3C-8318-4BD9-BCA5-9433CB2A4A92}" type="presOf" srcId="{9BD76F47-18DE-4B9C-87BF-D9A00043BC63}" destId="{5BDC2F35-F0C7-4AF4-A1DB-3118D163CC91}" srcOrd="0" destOrd="0" presId="urn:microsoft.com/office/officeart/2005/8/layout/default"/>
    <dgm:cxn modelId="{72E1155B-36EA-474C-9C4C-1EDE1C0DBF51}" srcId="{EE182097-38AE-4A4E-A2FB-5B4CEF180359}" destId="{9BD76F47-18DE-4B9C-87BF-D9A00043BC63}" srcOrd="2" destOrd="0" parTransId="{6153EA83-F381-4DCD-B466-A13AC056694B}" sibTransId="{BABA329F-E727-491E-A0E7-57A68151A5D3}"/>
    <dgm:cxn modelId="{1C2B1B67-F684-4300-BD50-2F128A65A10C}" srcId="{EE182097-38AE-4A4E-A2FB-5B4CEF180359}" destId="{61A52FB8-03AF-4909-A854-A1CAB15DE7ED}" srcOrd="8" destOrd="0" parTransId="{008D4A19-7358-40C2-913B-B687595927B3}" sibTransId="{B7C12708-BD63-4B5D-B02B-97182F15CA48}"/>
    <dgm:cxn modelId="{D4323F4D-F3E1-495C-96BE-CB832D65B57F}" srcId="{EE182097-38AE-4A4E-A2FB-5B4CEF180359}" destId="{154408C8-08DF-47AB-BF44-EF02132E521F}" srcOrd="0" destOrd="0" parTransId="{486EE249-AD47-4C40-90AA-CB38E975DE53}" sibTransId="{2581FF86-5083-4062-8164-2A7D67B68DF5}"/>
    <dgm:cxn modelId="{28DEF34E-4EFF-4CE0-94A7-6B839CCC7C71}" srcId="{EE182097-38AE-4A4E-A2FB-5B4CEF180359}" destId="{99F1B345-4BAA-4435-8252-6CE5B938C2EB}" srcOrd="1" destOrd="0" parTransId="{2400E5AB-2B4F-4160-9013-C61B4E39F630}" sibTransId="{C961CB20-EF61-4244-B621-8A10731C3606}"/>
    <dgm:cxn modelId="{3CCAA958-4E5E-4F4C-A047-683D9737EC10}" type="presOf" srcId="{99F1B345-4BAA-4435-8252-6CE5B938C2EB}" destId="{C555016E-5889-43F1-9D9A-F6C9C80AF4CB}" srcOrd="0" destOrd="0" presId="urn:microsoft.com/office/officeart/2005/8/layout/default"/>
    <dgm:cxn modelId="{174D007D-E4A5-4239-AD10-FF26EC9ECFC7}" type="presOf" srcId="{FE67FE2A-CDC0-432A-9DBD-0128C45C3F74}" destId="{1BFEEBDE-4532-4E13-9796-13646D989AC8}" srcOrd="0" destOrd="0" presId="urn:microsoft.com/office/officeart/2005/8/layout/default"/>
    <dgm:cxn modelId="{C9CDB283-0BF1-433E-AAF5-7BD926AED16E}" srcId="{EE182097-38AE-4A4E-A2FB-5B4CEF180359}" destId="{A6DD23B7-8C87-46E4-AA80-B7AD74512769}" srcOrd="6" destOrd="0" parTransId="{BF94AFCB-E390-401F-83B9-E28120DC93AF}" sibTransId="{4CCC05CA-954C-4737-A212-CCF02A5A1F58}"/>
    <dgm:cxn modelId="{59552C9F-ADB7-4CFD-AF04-53C303F10966}" srcId="{EE182097-38AE-4A4E-A2FB-5B4CEF180359}" destId="{55DAD193-CDAE-4A78-BA71-3909BF092D88}" srcOrd="7" destOrd="0" parTransId="{0F493033-C795-418B-B82C-357ED0AF8EC7}" sibTransId="{1AF4B3C7-40FC-4898-BE42-19ECBAD52768}"/>
    <dgm:cxn modelId="{6E57A19F-A372-4FA9-AC78-052F134201D6}" srcId="{EE182097-38AE-4A4E-A2FB-5B4CEF180359}" destId="{FE67FE2A-CDC0-432A-9DBD-0128C45C3F74}" srcOrd="9" destOrd="0" parTransId="{7181F240-0ABE-4FFB-B564-66B822E818CB}" sibTransId="{66E5629C-CC60-4EE7-87C6-213D2A274465}"/>
    <dgm:cxn modelId="{AF69EAB2-28CF-4FDF-B031-FE4E07005E90}" srcId="{EE182097-38AE-4A4E-A2FB-5B4CEF180359}" destId="{E0E82FFB-F6BB-4466-8C80-6BDD5C975840}" srcOrd="4" destOrd="0" parTransId="{3E314A3B-0C23-4E8B-9867-E00E371B3ABF}" sibTransId="{F7B9844D-A0EB-41BA-8834-412C5500E307}"/>
    <dgm:cxn modelId="{C0C5A7B6-A6AD-46BD-AC4C-50ADE2D5E3E0}" srcId="{EE182097-38AE-4A4E-A2FB-5B4CEF180359}" destId="{7262C4D8-2551-446B-B5AD-DAFF591CC72C}" srcOrd="3" destOrd="0" parTransId="{18BF1F24-90CE-432C-A675-155F50CAE23D}" sibTransId="{883BA0DD-C5EB-4694-9180-C2BF1DC77036}"/>
    <dgm:cxn modelId="{E1F1C8C5-3CFE-4A21-AC49-AB133141D599}" type="presOf" srcId="{A6DD23B7-8C87-46E4-AA80-B7AD74512769}" destId="{F1037F08-2944-4A0D-AD87-E55C095FC244}" srcOrd="0" destOrd="0" presId="urn:microsoft.com/office/officeart/2005/8/layout/default"/>
    <dgm:cxn modelId="{8538D0C5-C1D3-4B31-82AD-8E4CB8E415FC}" srcId="{EE182097-38AE-4A4E-A2FB-5B4CEF180359}" destId="{995A525E-D066-40AE-802E-884BF13A5C0C}" srcOrd="10" destOrd="0" parTransId="{9F06A35E-086F-44A8-AEE8-87D872333748}" sibTransId="{D0B1D8CC-3743-4DDA-8295-CB29F779016C}"/>
    <dgm:cxn modelId="{1026D9C8-121B-4188-97A4-1CD7ACE58AA3}" type="presOf" srcId="{55DAD193-CDAE-4A78-BA71-3909BF092D88}" destId="{0FDA37CB-0B01-4B7A-B6F1-19DCA3D7668A}" srcOrd="0" destOrd="0" presId="urn:microsoft.com/office/officeart/2005/8/layout/default"/>
    <dgm:cxn modelId="{4D7B13D3-870A-4F28-9489-CF557E14F357}" type="presOf" srcId="{7262C4D8-2551-446B-B5AD-DAFF591CC72C}" destId="{0F97C194-31B1-4121-8A61-0AFC681B07F9}" srcOrd="0" destOrd="0" presId="urn:microsoft.com/office/officeart/2005/8/layout/default"/>
    <dgm:cxn modelId="{F26191F9-F3F8-4059-BEA6-7234CD6463DF}" srcId="{EE182097-38AE-4A4E-A2FB-5B4CEF180359}" destId="{9E3B384F-B432-4134-B946-AA89AE4B5B69}" srcOrd="11" destOrd="0" parTransId="{33B418D3-1E53-44BE-9EB7-1BCB479198E2}" sibTransId="{3FA9D568-1C6C-4B70-A0D3-401094F793DF}"/>
    <dgm:cxn modelId="{8F5CC0FE-7E43-4033-A48A-85074140D79F}" srcId="{EE182097-38AE-4A4E-A2FB-5B4CEF180359}" destId="{29117B38-056C-4449-BBCF-CF83FE35DBD8}" srcOrd="5" destOrd="0" parTransId="{CA85AB9B-BE68-4554-BF05-6A419A742143}" sibTransId="{37784535-F9DE-4DDB-9284-7EF92BEB2BB3}"/>
    <dgm:cxn modelId="{EF575E62-AE0E-4675-9BF9-6DA43F4A6E19}" type="presParOf" srcId="{A9A0D124-7342-4562-9C99-6092BF4A7196}" destId="{DB1E3035-CE5A-41A2-A6F0-3F5AC5EC85AA}" srcOrd="0" destOrd="0" presId="urn:microsoft.com/office/officeart/2005/8/layout/default"/>
    <dgm:cxn modelId="{3D4955F4-15EF-4467-A5A9-304D2D654BB0}" type="presParOf" srcId="{A9A0D124-7342-4562-9C99-6092BF4A7196}" destId="{37FFD8DE-3382-4842-9C71-AB73575A9DDB}" srcOrd="1" destOrd="0" presId="urn:microsoft.com/office/officeart/2005/8/layout/default"/>
    <dgm:cxn modelId="{24D5650E-6A98-41CF-A692-AED749BD4693}" type="presParOf" srcId="{A9A0D124-7342-4562-9C99-6092BF4A7196}" destId="{C555016E-5889-43F1-9D9A-F6C9C80AF4CB}" srcOrd="2" destOrd="0" presId="urn:microsoft.com/office/officeart/2005/8/layout/default"/>
    <dgm:cxn modelId="{FDEBD596-E927-4636-8CBB-2F957C573CD4}" type="presParOf" srcId="{A9A0D124-7342-4562-9C99-6092BF4A7196}" destId="{98B3FC08-40AA-4BE7-80F8-C7C751D6A85F}" srcOrd="3" destOrd="0" presId="urn:microsoft.com/office/officeart/2005/8/layout/default"/>
    <dgm:cxn modelId="{A9DABA08-FE89-4FC2-9EA8-240D7A649A03}" type="presParOf" srcId="{A9A0D124-7342-4562-9C99-6092BF4A7196}" destId="{5BDC2F35-F0C7-4AF4-A1DB-3118D163CC91}" srcOrd="4" destOrd="0" presId="urn:microsoft.com/office/officeart/2005/8/layout/default"/>
    <dgm:cxn modelId="{F5AEF999-616F-47ED-AD71-92BBB607243C}" type="presParOf" srcId="{A9A0D124-7342-4562-9C99-6092BF4A7196}" destId="{35258AD6-629A-4B22-A462-7395350EDA3D}" srcOrd="5" destOrd="0" presId="urn:microsoft.com/office/officeart/2005/8/layout/default"/>
    <dgm:cxn modelId="{6795D53C-CAF0-49F8-983D-296C307BE678}" type="presParOf" srcId="{A9A0D124-7342-4562-9C99-6092BF4A7196}" destId="{0F97C194-31B1-4121-8A61-0AFC681B07F9}" srcOrd="6" destOrd="0" presId="urn:microsoft.com/office/officeart/2005/8/layout/default"/>
    <dgm:cxn modelId="{F2315146-61F5-4724-A2CB-A92CA50767ED}" type="presParOf" srcId="{A9A0D124-7342-4562-9C99-6092BF4A7196}" destId="{74A8F151-DD35-4E5C-8CF9-C2AA831BF550}" srcOrd="7" destOrd="0" presId="urn:microsoft.com/office/officeart/2005/8/layout/default"/>
    <dgm:cxn modelId="{E3E1F153-021F-4EF7-9CC9-1A8969EA9AC9}" type="presParOf" srcId="{A9A0D124-7342-4562-9C99-6092BF4A7196}" destId="{07329286-9F4A-43D8-9BA4-16F577D008D7}" srcOrd="8" destOrd="0" presId="urn:microsoft.com/office/officeart/2005/8/layout/default"/>
    <dgm:cxn modelId="{0CF7E990-BE52-4DE8-94BE-624C4881305A}" type="presParOf" srcId="{A9A0D124-7342-4562-9C99-6092BF4A7196}" destId="{6202D986-4F15-4F61-8AFC-0A2A8238F198}" srcOrd="9" destOrd="0" presId="urn:microsoft.com/office/officeart/2005/8/layout/default"/>
    <dgm:cxn modelId="{C4ECCDEB-FB4A-485B-B695-F5A162B8E7D1}" type="presParOf" srcId="{A9A0D124-7342-4562-9C99-6092BF4A7196}" destId="{2E59F6FF-A91B-43FB-8FBB-9E7FE05A6E85}" srcOrd="10" destOrd="0" presId="urn:microsoft.com/office/officeart/2005/8/layout/default"/>
    <dgm:cxn modelId="{91327610-5ABD-46C0-9B53-8EEC909AF5C8}" type="presParOf" srcId="{A9A0D124-7342-4562-9C99-6092BF4A7196}" destId="{E38C85C5-2EF6-4FDB-8A14-62993D76A0DD}" srcOrd="11" destOrd="0" presId="urn:microsoft.com/office/officeart/2005/8/layout/default"/>
    <dgm:cxn modelId="{8342B345-6F21-4861-87B5-65FEEFFD8886}" type="presParOf" srcId="{A9A0D124-7342-4562-9C99-6092BF4A7196}" destId="{F1037F08-2944-4A0D-AD87-E55C095FC244}" srcOrd="12" destOrd="0" presId="urn:microsoft.com/office/officeart/2005/8/layout/default"/>
    <dgm:cxn modelId="{A0E42628-A5D9-4D37-8058-8DF950BD7F6C}" type="presParOf" srcId="{A9A0D124-7342-4562-9C99-6092BF4A7196}" destId="{B2CCAE36-18AA-4A4C-A043-E93F6929FEA1}" srcOrd="13" destOrd="0" presId="urn:microsoft.com/office/officeart/2005/8/layout/default"/>
    <dgm:cxn modelId="{CD308327-7233-4603-AEE4-F9523D9DC063}" type="presParOf" srcId="{A9A0D124-7342-4562-9C99-6092BF4A7196}" destId="{0FDA37CB-0B01-4B7A-B6F1-19DCA3D7668A}" srcOrd="14" destOrd="0" presId="urn:microsoft.com/office/officeart/2005/8/layout/default"/>
    <dgm:cxn modelId="{3935172B-564F-4994-9319-9493BD45432B}" type="presParOf" srcId="{A9A0D124-7342-4562-9C99-6092BF4A7196}" destId="{03AFC3B9-650D-4EB1-93A0-8BEEFA4A52E8}" srcOrd="15" destOrd="0" presId="urn:microsoft.com/office/officeart/2005/8/layout/default"/>
    <dgm:cxn modelId="{ADDCD16E-BCA5-42F0-9591-6497E880CD17}" type="presParOf" srcId="{A9A0D124-7342-4562-9C99-6092BF4A7196}" destId="{04070184-0254-4802-BEEA-6B6411FFB3F9}" srcOrd="16" destOrd="0" presId="urn:microsoft.com/office/officeart/2005/8/layout/default"/>
    <dgm:cxn modelId="{02B46FA6-3D95-490E-B833-F0558E05F375}" type="presParOf" srcId="{A9A0D124-7342-4562-9C99-6092BF4A7196}" destId="{AE22D032-5A1B-4386-8193-DD670EF508AE}" srcOrd="17" destOrd="0" presId="urn:microsoft.com/office/officeart/2005/8/layout/default"/>
    <dgm:cxn modelId="{56AC2F59-3B4A-4397-98E6-54716F3572C3}" type="presParOf" srcId="{A9A0D124-7342-4562-9C99-6092BF4A7196}" destId="{1BFEEBDE-4532-4E13-9796-13646D989AC8}" srcOrd="18" destOrd="0" presId="urn:microsoft.com/office/officeart/2005/8/layout/default"/>
    <dgm:cxn modelId="{6946495A-03BF-4DEF-8046-60ADB7427CFE}" type="presParOf" srcId="{A9A0D124-7342-4562-9C99-6092BF4A7196}" destId="{531B819C-5331-4072-A506-04A42354D121}" srcOrd="19" destOrd="0" presId="urn:microsoft.com/office/officeart/2005/8/layout/default"/>
    <dgm:cxn modelId="{A9606984-2FA7-4C49-B072-28BFCCEC2C58}" type="presParOf" srcId="{A9A0D124-7342-4562-9C99-6092BF4A7196}" destId="{81C0A7ED-A1B2-4C84-AB85-E1721F6E5DA2}" srcOrd="20" destOrd="0" presId="urn:microsoft.com/office/officeart/2005/8/layout/default"/>
    <dgm:cxn modelId="{B5632C94-CABB-4E36-9126-A5EEAB2563AF}" type="presParOf" srcId="{A9A0D124-7342-4562-9C99-6092BF4A7196}" destId="{E7A869C0-3D0C-4194-905C-2D2DCFEB9CB9}" srcOrd="21" destOrd="0" presId="urn:microsoft.com/office/officeart/2005/8/layout/default"/>
    <dgm:cxn modelId="{7226B670-BA91-4DFC-8E1D-C6A9DCFCBAC4}" type="presParOf" srcId="{A9A0D124-7342-4562-9C99-6092BF4A7196}" destId="{45469D44-62E1-4FDB-BD83-5F45D1F23B9E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E182097-38AE-4A4E-A2FB-5B4CEF180359}" type="doc">
      <dgm:prSet loTypeId="urn:microsoft.com/office/officeart/2005/8/layout/defaul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54408C8-08DF-47AB-BF44-EF02132E521F}">
      <dgm:prSet phldrT="[Text]"/>
      <dgm:spPr/>
      <dgm:t>
        <a:bodyPr/>
        <a:lstStyle/>
        <a:p>
          <a:pPr>
            <a:buAutoNum type="arabicPeriod"/>
          </a:pPr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רמה חברתית כלכלית 6-8</a:t>
          </a:r>
          <a:endParaRPr lang="en-US" dirty="0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486EE249-AD47-4C40-90AA-CB38E975DE53}" type="parTrans" cxnId="{D4323F4D-F3E1-495C-96BE-CB832D65B57F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2581FF86-5083-4062-8164-2A7D67B68DF5}" type="sibTrans" cxnId="{D4323F4D-F3E1-495C-96BE-CB832D65B57F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99F1B345-4BAA-4435-8252-6CE5B938C2EB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זכר</a:t>
          </a:r>
        </a:p>
      </dgm:t>
    </dgm:pt>
    <dgm:pt modelId="{2400E5AB-2B4F-4160-9013-C61B4E39F630}" type="parTrans" cxnId="{28DEF34E-4EFF-4CE0-94A7-6B839CCC7C71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C961CB20-EF61-4244-B621-8A10731C3606}" type="sibTrans" cxnId="{28DEF34E-4EFF-4CE0-94A7-6B839CCC7C71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9BD76F47-18DE-4B9C-87BF-D9A00043BC63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היריון ספונטני</a:t>
          </a:r>
        </a:p>
      </dgm:t>
    </dgm:pt>
    <dgm:pt modelId="{6153EA83-F381-4DCD-B466-A13AC056694B}" type="parTrans" cxnId="{72E1155B-36EA-474C-9C4C-1EDE1C0DBF51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BABA329F-E727-491E-A0E7-57A68151A5D3}" type="sibTrans" cxnId="{72E1155B-36EA-474C-9C4C-1EDE1C0DBF51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7262C4D8-2551-446B-B5AD-DAFF591CC72C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אמא ואבא בריאים </a:t>
          </a:r>
        </a:p>
      </dgm:t>
    </dgm:pt>
    <dgm:pt modelId="{18BF1F24-90CE-432C-A675-155F50CAE23D}" type="parTrans" cxnId="{C0C5A7B6-A6AD-46BD-AC4C-50ADE2D5E3E0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883BA0DD-C5EB-4694-9180-C2BF1DC77036}" type="sibTrans" cxnId="{C0C5A7B6-A6AD-46BD-AC4C-50ADE2D5E3E0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E0E82FFB-F6BB-4466-8C80-6BDD5C975840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שנת לידה של האם - 1986</a:t>
          </a:r>
        </a:p>
      </dgm:t>
    </dgm:pt>
    <dgm:pt modelId="{3E314A3B-0C23-4E8B-9867-E00E371B3ABF}" type="parTrans" cxnId="{AF69EAB2-28CF-4FDF-B031-FE4E07005E90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F7B9844D-A0EB-41BA-8834-412C5500E307}" type="sibTrans" cxnId="{AF69EAB2-28CF-4FDF-B031-FE4E07005E90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29117B38-056C-4449-BBCF-CF83FE35DBD8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השכלת האם - אקדמאית</a:t>
          </a:r>
        </a:p>
      </dgm:t>
    </dgm:pt>
    <dgm:pt modelId="{CA85AB9B-BE68-4554-BF05-6A419A742143}" type="parTrans" cxnId="{8F5CC0FE-7E43-4033-A48A-85074140D79F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37784535-F9DE-4DDB-9284-7EF92BEB2BB3}" type="sibTrans" cxnId="{8F5CC0FE-7E43-4033-A48A-85074140D79F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A6DD23B7-8C87-46E4-AA80-B7AD74512769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ילד יחיד</a:t>
          </a:r>
        </a:p>
      </dgm:t>
    </dgm:pt>
    <dgm:pt modelId="{BF94AFCB-E390-401F-83B9-E28120DC93AF}" type="parTrans" cxnId="{C9CDB283-0BF1-433E-AAF5-7BD926AED16E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4CCC05CA-954C-4737-A212-CCF02A5A1F58}" type="sibTrans" cxnId="{C9CDB283-0BF1-433E-AAF5-7BD926AED16E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E2FC33CB-1233-46C3-9CA1-E95F38611358}">
      <dgm:prSet/>
      <dgm:spPr/>
      <dgm:t>
        <a:bodyPr/>
        <a:lstStyle/>
        <a:p>
          <a:r>
            <a:rPr lang="he-IL">
              <a:latin typeface="Gisha" panose="020B0502040204020203" pitchFamily="34" charset="-79"/>
              <a:cs typeface="Gisha" panose="020B0502040204020203" pitchFamily="34" charset="-79"/>
            </a:rPr>
            <a:t>חלב אם</a:t>
          </a:r>
          <a:endParaRPr lang="he-IL" dirty="0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871E34EF-C78A-499F-8695-9139140293E8}" type="parTrans" cxnId="{AB1633AF-58EF-41F9-8B29-E47CCB31671C}">
      <dgm:prSet/>
      <dgm:spPr/>
      <dgm:t>
        <a:bodyPr/>
        <a:lstStyle/>
        <a:p>
          <a:pPr rtl="1"/>
          <a:endParaRPr lang="he-IL"/>
        </a:p>
      </dgm:t>
    </dgm:pt>
    <dgm:pt modelId="{A2D49716-36AF-48FA-823F-26C3C583DA60}" type="sibTrans" cxnId="{AB1633AF-58EF-41F9-8B29-E47CCB31671C}">
      <dgm:prSet/>
      <dgm:spPr/>
      <dgm:t>
        <a:bodyPr/>
        <a:lstStyle/>
        <a:p>
          <a:pPr rtl="1"/>
          <a:endParaRPr lang="he-IL"/>
        </a:p>
      </dgm:t>
    </dgm:pt>
    <dgm:pt modelId="{9FC6950C-6BB5-4B09-BD8E-5FA44E7A9869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לידה ואגינאלית</a:t>
          </a:r>
        </a:p>
      </dgm:t>
    </dgm:pt>
    <dgm:pt modelId="{13011C95-C810-40B3-AD81-65BE660DBA45}" type="parTrans" cxnId="{270A9739-766D-4634-BF45-45A2467486AA}">
      <dgm:prSet/>
      <dgm:spPr/>
      <dgm:t>
        <a:bodyPr/>
        <a:lstStyle/>
        <a:p>
          <a:pPr rtl="1"/>
          <a:endParaRPr lang="he-IL"/>
        </a:p>
      </dgm:t>
    </dgm:pt>
    <dgm:pt modelId="{567F44C1-92D5-4BEA-9074-10D4C3900A7F}" type="sibTrans" cxnId="{270A9739-766D-4634-BF45-45A2467486AA}">
      <dgm:prSet/>
      <dgm:spPr/>
      <dgm:t>
        <a:bodyPr/>
        <a:lstStyle/>
        <a:p>
          <a:pPr rtl="1"/>
          <a:endParaRPr lang="he-IL"/>
        </a:p>
      </dgm:t>
    </dgm:pt>
    <dgm:pt modelId="{A9A0D124-7342-4562-9C99-6092BF4A7196}" type="pres">
      <dgm:prSet presAssocID="{EE182097-38AE-4A4E-A2FB-5B4CEF180359}" presName="diagram" presStyleCnt="0">
        <dgm:presLayoutVars>
          <dgm:dir/>
          <dgm:resizeHandles val="exact"/>
        </dgm:presLayoutVars>
      </dgm:prSet>
      <dgm:spPr/>
    </dgm:pt>
    <dgm:pt modelId="{DB1E3035-CE5A-41A2-A6F0-3F5AC5EC85AA}" type="pres">
      <dgm:prSet presAssocID="{154408C8-08DF-47AB-BF44-EF02132E521F}" presName="node" presStyleLbl="node1" presStyleIdx="0" presStyleCnt="9">
        <dgm:presLayoutVars>
          <dgm:bulletEnabled val="1"/>
        </dgm:presLayoutVars>
      </dgm:prSet>
      <dgm:spPr/>
    </dgm:pt>
    <dgm:pt modelId="{37FFD8DE-3382-4842-9C71-AB73575A9DDB}" type="pres">
      <dgm:prSet presAssocID="{2581FF86-5083-4062-8164-2A7D67B68DF5}" presName="sibTrans" presStyleCnt="0"/>
      <dgm:spPr/>
    </dgm:pt>
    <dgm:pt modelId="{C555016E-5889-43F1-9D9A-F6C9C80AF4CB}" type="pres">
      <dgm:prSet presAssocID="{99F1B345-4BAA-4435-8252-6CE5B938C2EB}" presName="node" presStyleLbl="node1" presStyleIdx="1" presStyleCnt="9">
        <dgm:presLayoutVars>
          <dgm:bulletEnabled val="1"/>
        </dgm:presLayoutVars>
      </dgm:prSet>
      <dgm:spPr/>
    </dgm:pt>
    <dgm:pt modelId="{98B3FC08-40AA-4BE7-80F8-C7C751D6A85F}" type="pres">
      <dgm:prSet presAssocID="{C961CB20-EF61-4244-B621-8A10731C3606}" presName="sibTrans" presStyleCnt="0"/>
      <dgm:spPr/>
    </dgm:pt>
    <dgm:pt modelId="{5BDC2F35-F0C7-4AF4-A1DB-3118D163CC91}" type="pres">
      <dgm:prSet presAssocID="{9BD76F47-18DE-4B9C-87BF-D9A00043BC63}" presName="node" presStyleLbl="node1" presStyleIdx="2" presStyleCnt="9">
        <dgm:presLayoutVars>
          <dgm:bulletEnabled val="1"/>
        </dgm:presLayoutVars>
      </dgm:prSet>
      <dgm:spPr/>
    </dgm:pt>
    <dgm:pt modelId="{35258AD6-629A-4B22-A462-7395350EDA3D}" type="pres">
      <dgm:prSet presAssocID="{BABA329F-E727-491E-A0E7-57A68151A5D3}" presName="sibTrans" presStyleCnt="0"/>
      <dgm:spPr/>
    </dgm:pt>
    <dgm:pt modelId="{0F97C194-31B1-4121-8A61-0AFC681B07F9}" type="pres">
      <dgm:prSet presAssocID="{7262C4D8-2551-446B-B5AD-DAFF591CC72C}" presName="node" presStyleLbl="node1" presStyleIdx="3" presStyleCnt="9">
        <dgm:presLayoutVars>
          <dgm:bulletEnabled val="1"/>
        </dgm:presLayoutVars>
      </dgm:prSet>
      <dgm:spPr/>
    </dgm:pt>
    <dgm:pt modelId="{74A8F151-DD35-4E5C-8CF9-C2AA831BF550}" type="pres">
      <dgm:prSet presAssocID="{883BA0DD-C5EB-4694-9180-C2BF1DC77036}" presName="sibTrans" presStyleCnt="0"/>
      <dgm:spPr/>
    </dgm:pt>
    <dgm:pt modelId="{07329286-9F4A-43D8-9BA4-16F577D008D7}" type="pres">
      <dgm:prSet presAssocID="{E0E82FFB-F6BB-4466-8C80-6BDD5C975840}" presName="node" presStyleLbl="node1" presStyleIdx="4" presStyleCnt="9">
        <dgm:presLayoutVars>
          <dgm:bulletEnabled val="1"/>
        </dgm:presLayoutVars>
      </dgm:prSet>
      <dgm:spPr/>
    </dgm:pt>
    <dgm:pt modelId="{6202D986-4F15-4F61-8AFC-0A2A8238F198}" type="pres">
      <dgm:prSet presAssocID="{F7B9844D-A0EB-41BA-8834-412C5500E307}" presName="sibTrans" presStyleCnt="0"/>
      <dgm:spPr/>
    </dgm:pt>
    <dgm:pt modelId="{2E59F6FF-A91B-43FB-8FBB-9E7FE05A6E85}" type="pres">
      <dgm:prSet presAssocID="{29117B38-056C-4449-BBCF-CF83FE35DBD8}" presName="node" presStyleLbl="node1" presStyleIdx="5" presStyleCnt="9">
        <dgm:presLayoutVars>
          <dgm:bulletEnabled val="1"/>
        </dgm:presLayoutVars>
      </dgm:prSet>
      <dgm:spPr/>
    </dgm:pt>
    <dgm:pt modelId="{E38C85C5-2EF6-4FDB-8A14-62993D76A0DD}" type="pres">
      <dgm:prSet presAssocID="{37784535-F9DE-4DDB-9284-7EF92BEB2BB3}" presName="sibTrans" presStyleCnt="0"/>
      <dgm:spPr/>
    </dgm:pt>
    <dgm:pt modelId="{F1037F08-2944-4A0D-AD87-E55C095FC244}" type="pres">
      <dgm:prSet presAssocID="{A6DD23B7-8C87-46E4-AA80-B7AD74512769}" presName="node" presStyleLbl="node1" presStyleIdx="6" presStyleCnt="9">
        <dgm:presLayoutVars>
          <dgm:bulletEnabled val="1"/>
        </dgm:presLayoutVars>
      </dgm:prSet>
      <dgm:spPr/>
    </dgm:pt>
    <dgm:pt modelId="{E3E4C635-32EA-4E20-AC9D-A24BA7263F9D}" type="pres">
      <dgm:prSet presAssocID="{4CCC05CA-954C-4737-A212-CCF02A5A1F58}" presName="sibTrans" presStyleCnt="0"/>
      <dgm:spPr/>
    </dgm:pt>
    <dgm:pt modelId="{76E27E3B-CCCB-4F08-A76A-4FC000C43EEF}" type="pres">
      <dgm:prSet presAssocID="{E2FC33CB-1233-46C3-9CA1-E95F38611358}" presName="node" presStyleLbl="node1" presStyleIdx="7" presStyleCnt="9">
        <dgm:presLayoutVars>
          <dgm:bulletEnabled val="1"/>
        </dgm:presLayoutVars>
      </dgm:prSet>
      <dgm:spPr/>
    </dgm:pt>
    <dgm:pt modelId="{16EA6866-A722-4AC2-B593-4B8D62BE282E}" type="pres">
      <dgm:prSet presAssocID="{A2D49716-36AF-48FA-823F-26C3C583DA60}" presName="sibTrans" presStyleCnt="0"/>
      <dgm:spPr/>
    </dgm:pt>
    <dgm:pt modelId="{59E7AF93-74F9-461A-8913-02C34905F572}" type="pres">
      <dgm:prSet presAssocID="{9FC6950C-6BB5-4B09-BD8E-5FA44E7A9869}" presName="node" presStyleLbl="node1" presStyleIdx="8" presStyleCnt="9">
        <dgm:presLayoutVars>
          <dgm:bulletEnabled val="1"/>
        </dgm:presLayoutVars>
      </dgm:prSet>
      <dgm:spPr/>
    </dgm:pt>
  </dgm:ptLst>
  <dgm:cxnLst>
    <dgm:cxn modelId="{52D74801-11A2-43A3-9D7D-F0C5EF34FF7A}" type="presOf" srcId="{EE182097-38AE-4A4E-A2FB-5B4CEF180359}" destId="{A9A0D124-7342-4562-9C99-6092BF4A7196}" srcOrd="0" destOrd="0" presId="urn:microsoft.com/office/officeart/2005/8/layout/default"/>
    <dgm:cxn modelId="{B9B1E415-8EDD-48F4-8F0A-0841CF00F232}" type="presOf" srcId="{E0E82FFB-F6BB-4466-8C80-6BDD5C975840}" destId="{07329286-9F4A-43D8-9BA4-16F577D008D7}" srcOrd="0" destOrd="0" presId="urn:microsoft.com/office/officeart/2005/8/layout/default"/>
    <dgm:cxn modelId="{0655C919-BCDC-4EB7-BC10-DF602E73111D}" type="presOf" srcId="{29117B38-056C-4449-BBCF-CF83FE35DBD8}" destId="{2E59F6FF-A91B-43FB-8FBB-9E7FE05A6E85}" srcOrd="0" destOrd="0" presId="urn:microsoft.com/office/officeart/2005/8/layout/default"/>
    <dgm:cxn modelId="{92B3C11C-F124-4F63-AE59-2FD23FEE26C3}" type="presOf" srcId="{154408C8-08DF-47AB-BF44-EF02132E521F}" destId="{DB1E3035-CE5A-41A2-A6F0-3F5AC5EC85AA}" srcOrd="0" destOrd="0" presId="urn:microsoft.com/office/officeart/2005/8/layout/default"/>
    <dgm:cxn modelId="{45B29C35-59A0-4526-9E58-5DE6711BF49A}" type="presOf" srcId="{9FC6950C-6BB5-4B09-BD8E-5FA44E7A9869}" destId="{59E7AF93-74F9-461A-8913-02C34905F572}" srcOrd="0" destOrd="0" presId="urn:microsoft.com/office/officeart/2005/8/layout/default"/>
    <dgm:cxn modelId="{270A9739-766D-4634-BF45-45A2467486AA}" srcId="{EE182097-38AE-4A4E-A2FB-5B4CEF180359}" destId="{9FC6950C-6BB5-4B09-BD8E-5FA44E7A9869}" srcOrd="8" destOrd="0" parTransId="{13011C95-C810-40B3-AD81-65BE660DBA45}" sibTransId="{567F44C1-92D5-4BEA-9074-10D4C3900A7F}"/>
    <dgm:cxn modelId="{6215DD3C-8318-4BD9-BCA5-9433CB2A4A92}" type="presOf" srcId="{9BD76F47-18DE-4B9C-87BF-D9A00043BC63}" destId="{5BDC2F35-F0C7-4AF4-A1DB-3118D163CC91}" srcOrd="0" destOrd="0" presId="urn:microsoft.com/office/officeart/2005/8/layout/default"/>
    <dgm:cxn modelId="{72E1155B-36EA-474C-9C4C-1EDE1C0DBF51}" srcId="{EE182097-38AE-4A4E-A2FB-5B4CEF180359}" destId="{9BD76F47-18DE-4B9C-87BF-D9A00043BC63}" srcOrd="2" destOrd="0" parTransId="{6153EA83-F381-4DCD-B466-A13AC056694B}" sibTransId="{BABA329F-E727-491E-A0E7-57A68151A5D3}"/>
    <dgm:cxn modelId="{D4323F4D-F3E1-495C-96BE-CB832D65B57F}" srcId="{EE182097-38AE-4A4E-A2FB-5B4CEF180359}" destId="{154408C8-08DF-47AB-BF44-EF02132E521F}" srcOrd="0" destOrd="0" parTransId="{486EE249-AD47-4C40-90AA-CB38E975DE53}" sibTransId="{2581FF86-5083-4062-8164-2A7D67B68DF5}"/>
    <dgm:cxn modelId="{28DEF34E-4EFF-4CE0-94A7-6B839CCC7C71}" srcId="{EE182097-38AE-4A4E-A2FB-5B4CEF180359}" destId="{99F1B345-4BAA-4435-8252-6CE5B938C2EB}" srcOrd="1" destOrd="0" parTransId="{2400E5AB-2B4F-4160-9013-C61B4E39F630}" sibTransId="{C961CB20-EF61-4244-B621-8A10731C3606}"/>
    <dgm:cxn modelId="{683E7973-988D-4674-986F-D812CC415689}" type="presOf" srcId="{E2FC33CB-1233-46C3-9CA1-E95F38611358}" destId="{76E27E3B-CCCB-4F08-A76A-4FC000C43EEF}" srcOrd="0" destOrd="0" presId="urn:microsoft.com/office/officeart/2005/8/layout/default"/>
    <dgm:cxn modelId="{3CCAA958-4E5E-4F4C-A047-683D9737EC10}" type="presOf" srcId="{99F1B345-4BAA-4435-8252-6CE5B938C2EB}" destId="{C555016E-5889-43F1-9D9A-F6C9C80AF4CB}" srcOrd="0" destOrd="0" presId="urn:microsoft.com/office/officeart/2005/8/layout/default"/>
    <dgm:cxn modelId="{C9CDB283-0BF1-433E-AAF5-7BD926AED16E}" srcId="{EE182097-38AE-4A4E-A2FB-5B4CEF180359}" destId="{A6DD23B7-8C87-46E4-AA80-B7AD74512769}" srcOrd="6" destOrd="0" parTransId="{BF94AFCB-E390-401F-83B9-E28120DC93AF}" sibTransId="{4CCC05CA-954C-4737-A212-CCF02A5A1F58}"/>
    <dgm:cxn modelId="{AB1633AF-58EF-41F9-8B29-E47CCB31671C}" srcId="{EE182097-38AE-4A4E-A2FB-5B4CEF180359}" destId="{E2FC33CB-1233-46C3-9CA1-E95F38611358}" srcOrd="7" destOrd="0" parTransId="{871E34EF-C78A-499F-8695-9139140293E8}" sibTransId="{A2D49716-36AF-48FA-823F-26C3C583DA60}"/>
    <dgm:cxn modelId="{AF69EAB2-28CF-4FDF-B031-FE4E07005E90}" srcId="{EE182097-38AE-4A4E-A2FB-5B4CEF180359}" destId="{E0E82FFB-F6BB-4466-8C80-6BDD5C975840}" srcOrd="4" destOrd="0" parTransId="{3E314A3B-0C23-4E8B-9867-E00E371B3ABF}" sibTransId="{F7B9844D-A0EB-41BA-8834-412C5500E307}"/>
    <dgm:cxn modelId="{C0C5A7B6-A6AD-46BD-AC4C-50ADE2D5E3E0}" srcId="{EE182097-38AE-4A4E-A2FB-5B4CEF180359}" destId="{7262C4D8-2551-446B-B5AD-DAFF591CC72C}" srcOrd="3" destOrd="0" parTransId="{18BF1F24-90CE-432C-A675-155F50CAE23D}" sibTransId="{883BA0DD-C5EB-4694-9180-C2BF1DC77036}"/>
    <dgm:cxn modelId="{E1F1C8C5-3CFE-4A21-AC49-AB133141D599}" type="presOf" srcId="{A6DD23B7-8C87-46E4-AA80-B7AD74512769}" destId="{F1037F08-2944-4A0D-AD87-E55C095FC244}" srcOrd="0" destOrd="0" presId="urn:microsoft.com/office/officeart/2005/8/layout/default"/>
    <dgm:cxn modelId="{4D7B13D3-870A-4F28-9489-CF557E14F357}" type="presOf" srcId="{7262C4D8-2551-446B-B5AD-DAFF591CC72C}" destId="{0F97C194-31B1-4121-8A61-0AFC681B07F9}" srcOrd="0" destOrd="0" presId="urn:microsoft.com/office/officeart/2005/8/layout/default"/>
    <dgm:cxn modelId="{8F5CC0FE-7E43-4033-A48A-85074140D79F}" srcId="{EE182097-38AE-4A4E-A2FB-5B4CEF180359}" destId="{29117B38-056C-4449-BBCF-CF83FE35DBD8}" srcOrd="5" destOrd="0" parTransId="{CA85AB9B-BE68-4554-BF05-6A419A742143}" sibTransId="{37784535-F9DE-4DDB-9284-7EF92BEB2BB3}"/>
    <dgm:cxn modelId="{EF575E62-AE0E-4675-9BF9-6DA43F4A6E19}" type="presParOf" srcId="{A9A0D124-7342-4562-9C99-6092BF4A7196}" destId="{DB1E3035-CE5A-41A2-A6F0-3F5AC5EC85AA}" srcOrd="0" destOrd="0" presId="urn:microsoft.com/office/officeart/2005/8/layout/default"/>
    <dgm:cxn modelId="{3D4955F4-15EF-4467-A5A9-304D2D654BB0}" type="presParOf" srcId="{A9A0D124-7342-4562-9C99-6092BF4A7196}" destId="{37FFD8DE-3382-4842-9C71-AB73575A9DDB}" srcOrd="1" destOrd="0" presId="urn:microsoft.com/office/officeart/2005/8/layout/default"/>
    <dgm:cxn modelId="{24D5650E-6A98-41CF-A692-AED749BD4693}" type="presParOf" srcId="{A9A0D124-7342-4562-9C99-6092BF4A7196}" destId="{C555016E-5889-43F1-9D9A-F6C9C80AF4CB}" srcOrd="2" destOrd="0" presId="urn:microsoft.com/office/officeart/2005/8/layout/default"/>
    <dgm:cxn modelId="{FDEBD596-E927-4636-8CBB-2F957C573CD4}" type="presParOf" srcId="{A9A0D124-7342-4562-9C99-6092BF4A7196}" destId="{98B3FC08-40AA-4BE7-80F8-C7C751D6A85F}" srcOrd="3" destOrd="0" presId="urn:microsoft.com/office/officeart/2005/8/layout/default"/>
    <dgm:cxn modelId="{A9DABA08-FE89-4FC2-9EA8-240D7A649A03}" type="presParOf" srcId="{A9A0D124-7342-4562-9C99-6092BF4A7196}" destId="{5BDC2F35-F0C7-4AF4-A1DB-3118D163CC91}" srcOrd="4" destOrd="0" presId="urn:microsoft.com/office/officeart/2005/8/layout/default"/>
    <dgm:cxn modelId="{F5AEF999-616F-47ED-AD71-92BBB607243C}" type="presParOf" srcId="{A9A0D124-7342-4562-9C99-6092BF4A7196}" destId="{35258AD6-629A-4B22-A462-7395350EDA3D}" srcOrd="5" destOrd="0" presId="urn:microsoft.com/office/officeart/2005/8/layout/default"/>
    <dgm:cxn modelId="{6795D53C-CAF0-49F8-983D-296C307BE678}" type="presParOf" srcId="{A9A0D124-7342-4562-9C99-6092BF4A7196}" destId="{0F97C194-31B1-4121-8A61-0AFC681B07F9}" srcOrd="6" destOrd="0" presId="urn:microsoft.com/office/officeart/2005/8/layout/default"/>
    <dgm:cxn modelId="{F2315146-61F5-4724-A2CB-A92CA50767ED}" type="presParOf" srcId="{A9A0D124-7342-4562-9C99-6092BF4A7196}" destId="{74A8F151-DD35-4E5C-8CF9-C2AA831BF550}" srcOrd="7" destOrd="0" presId="urn:microsoft.com/office/officeart/2005/8/layout/default"/>
    <dgm:cxn modelId="{E3E1F153-021F-4EF7-9CC9-1A8969EA9AC9}" type="presParOf" srcId="{A9A0D124-7342-4562-9C99-6092BF4A7196}" destId="{07329286-9F4A-43D8-9BA4-16F577D008D7}" srcOrd="8" destOrd="0" presId="urn:microsoft.com/office/officeart/2005/8/layout/default"/>
    <dgm:cxn modelId="{0CF7E990-BE52-4DE8-94BE-624C4881305A}" type="presParOf" srcId="{A9A0D124-7342-4562-9C99-6092BF4A7196}" destId="{6202D986-4F15-4F61-8AFC-0A2A8238F198}" srcOrd="9" destOrd="0" presId="urn:microsoft.com/office/officeart/2005/8/layout/default"/>
    <dgm:cxn modelId="{C4ECCDEB-FB4A-485B-B695-F5A162B8E7D1}" type="presParOf" srcId="{A9A0D124-7342-4562-9C99-6092BF4A7196}" destId="{2E59F6FF-A91B-43FB-8FBB-9E7FE05A6E85}" srcOrd="10" destOrd="0" presId="urn:microsoft.com/office/officeart/2005/8/layout/default"/>
    <dgm:cxn modelId="{91327610-5ABD-46C0-9B53-8EEC909AF5C8}" type="presParOf" srcId="{A9A0D124-7342-4562-9C99-6092BF4A7196}" destId="{E38C85C5-2EF6-4FDB-8A14-62993D76A0DD}" srcOrd="11" destOrd="0" presId="urn:microsoft.com/office/officeart/2005/8/layout/default"/>
    <dgm:cxn modelId="{8342B345-6F21-4861-87B5-65FEEFFD8886}" type="presParOf" srcId="{A9A0D124-7342-4562-9C99-6092BF4A7196}" destId="{F1037F08-2944-4A0D-AD87-E55C095FC244}" srcOrd="12" destOrd="0" presId="urn:microsoft.com/office/officeart/2005/8/layout/default"/>
    <dgm:cxn modelId="{8BF9D861-8F9D-420F-8296-1B229CD50E29}" type="presParOf" srcId="{A9A0D124-7342-4562-9C99-6092BF4A7196}" destId="{E3E4C635-32EA-4E20-AC9D-A24BA7263F9D}" srcOrd="13" destOrd="0" presId="urn:microsoft.com/office/officeart/2005/8/layout/default"/>
    <dgm:cxn modelId="{C54D9447-A8B2-4C76-B949-7DB8AB0C1576}" type="presParOf" srcId="{A9A0D124-7342-4562-9C99-6092BF4A7196}" destId="{76E27E3B-CCCB-4F08-A76A-4FC000C43EEF}" srcOrd="14" destOrd="0" presId="urn:microsoft.com/office/officeart/2005/8/layout/default"/>
    <dgm:cxn modelId="{5AB06DB0-EEDD-40B0-A32F-89897A9C7718}" type="presParOf" srcId="{A9A0D124-7342-4562-9C99-6092BF4A7196}" destId="{16EA6866-A722-4AC2-B593-4B8D62BE282E}" srcOrd="15" destOrd="0" presId="urn:microsoft.com/office/officeart/2005/8/layout/default"/>
    <dgm:cxn modelId="{FDDB8022-FF46-4558-A4DF-E78668A3B26B}" type="presParOf" srcId="{A9A0D124-7342-4562-9C99-6092BF4A7196}" destId="{59E7AF93-74F9-461A-8913-02C34905F572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E182097-38AE-4A4E-A2FB-5B4CEF180359}" type="doc">
      <dgm:prSet loTypeId="urn:microsoft.com/office/officeart/2005/8/layout/defaul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54408C8-08DF-47AB-BF44-EF02132E521F}">
      <dgm:prSet phldrT="[Text]"/>
      <dgm:spPr/>
      <dgm:t>
        <a:bodyPr/>
        <a:lstStyle/>
        <a:p>
          <a:pPr>
            <a:buAutoNum type="arabicPeriod"/>
          </a:pPr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רמה חברתית כלכלית 6-8</a:t>
          </a:r>
          <a:endParaRPr lang="en-US" dirty="0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486EE249-AD47-4C40-90AA-CB38E975DE53}" type="parTrans" cxnId="{D4323F4D-F3E1-495C-96BE-CB832D65B57F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2581FF86-5083-4062-8164-2A7D67B68DF5}" type="sibTrans" cxnId="{D4323F4D-F3E1-495C-96BE-CB832D65B57F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99F1B345-4BAA-4435-8252-6CE5B938C2EB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זכר</a:t>
          </a:r>
        </a:p>
      </dgm:t>
    </dgm:pt>
    <dgm:pt modelId="{2400E5AB-2B4F-4160-9013-C61B4E39F630}" type="parTrans" cxnId="{28DEF34E-4EFF-4CE0-94A7-6B839CCC7C71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C961CB20-EF61-4244-B621-8A10731C3606}" type="sibTrans" cxnId="{28DEF34E-4EFF-4CE0-94A7-6B839CCC7C71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9BD76F47-18DE-4B9C-87BF-D9A00043BC63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היריון ספונטני</a:t>
          </a:r>
        </a:p>
      </dgm:t>
    </dgm:pt>
    <dgm:pt modelId="{6153EA83-F381-4DCD-B466-A13AC056694B}" type="parTrans" cxnId="{72E1155B-36EA-474C-9C4C-1EDE1C0DBF51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BABA329F-E727-491E-A0E7-57A68151A5D3}" type="sibTrans" cxnId="{72E1155B-36EA-474C-9C4C-1EDE1C0DBF51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7262C4D8-2551-446B-B5AD-DAFF591CC72C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אמא ואבא בריאים </a:t>
          </a:r>
        </a:p>
      </dgm:t>
    </dgm:pt>
    <dgm:pt modelId="{18BF1F24-90CE-432C-A675-155F50CAE23D}" type="parTrans" cxnId="{C0C5A7B6-A6AD-46BD-AC4C-50ADE2D5E3E0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883BA0DD-C5EB-4694-9180-C2BF1DC77036}" type="sibTrans" cxnId="{C0C5A7B6-A6AD-46BD-AC4C-50ADE2D5E3E0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E0E82FFB-F6BB-4466-8C80-6BDD5C975840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שנת לידה של האם - 1986</a:t>
          </a:r>
        </a:p>
      </dgm:t>
    </dgm:pt>
    <dgm:pt modelId="{3E314A3B-0C23-4E8B-9867-E00E371B3ABF}" type="parTrans" cxnId="{AF69EAB2-28CF-4FDF-B031-FE4E07005E90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F7B9844D-A0EB-41BA-8834-412C5500E307}" type="sibTrans" cxnId="{AF69EAB2-28CF-4FDF-B031-FE4E07005E90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29117B38-056C-4449-BBCF-CF83FE35DBD8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השכלת האם - אקדמאית</a:t>
          </a:r>
        </a:p>
      </dgm:t>
    </dgm:pt>
    <dgm:pt modelId="{CA85AB9B-BE68-4554-BF05-6A419A742143}" type="parTrans" cxnId="{8F5CC0FE-7E43-4033-A48A-85074140D79F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37784535-F9DE-4DDB-9284-7EF92BEB2BB3}" type="sibTrans" cxnId="{8F5CC0FE-7E43-4033-A48A-85074140D79F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A6DD23B7-8C87-46E4-AA80-B7AD74512769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ילד יחיד</a:t>
          </a:r>
        </a:p>
      </dgm:t>
    </dgm:pt>
    <dgm:pt modelId="{BF94AFCB-E390-401F-83B9-E28120DC93AF}" type="parTrans" cxnId="{C9CDB283-0BF1-433E-AAF5-7BD926AED16E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4CCC05CA-954C-4737-A212-CCF02A5A1F58}" type="sibTrans" cxnId="{C9CDB283-0BF1-433E-AAF5-7BD926AED16E}">
      <dgm:prSet/>
      <dgm:spPr/>
      <dgm:t>
        <a:bodyPr/>
        <a:lstStyle/>
        <a:p>
          <a:endParaRPr lang="en-US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55DAD193-CDAE-4A78-BA71-3909BF092D88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סוג מעון – פעוטון</a:t>
          </a:r>
        </a:p>
      </dgm:t>
    </dgm:pt>
    <dgm:pt modelId="{0F493033-C795-418B-B82C-357ED0AF8EC7}" type="parTrans" cxnId="{59552C9F-ADB7-4CFD-AF04-53C303F10966}">
      <dgm:prSet/>
      <dgm:spPr/>
      <dgm:t>
        <a:bodyPr/>
        <a:lstStyle/>
        <a:p>
          <a:endParaRPr lang="en-US"/>
        </a:p>
      </dgm:t>
    </dgm:pt>
    <dgm:pt modelId="{1AF4B3C7-40FC-4898-BE42-19ECBAD52768}" type="sibTrans" cxnId="{59552C9F-ADB7-4CFD-AF04-53C303F10966}">
      <dgm:prSet/>
      <dgm:spPr/>
      <dgm:t>
        <a:bodyPr/>
        <a:lstStyle/>
        <a:p>
          <a:endParaRPr lang="en-US"/>
        </a:p>
      </dgm:t>
    </dgm:pt>
    <dgm:pt modelId="{61A52FB8-03AF-4909-A854-A1CAB15DE7ED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קיבל חיסונים של גיל שנה</a:t>
          </a:r>
        </a:p>
      </dgm:t>
    </dgm:pt>
    <dgm:pt modelId="{008D4A19-7358-40C2-913B-B687595927B3}" type="parTrans" cxnId="{1C2B1B67-F684-4300-BD50-2F128A65A10C}">
      <dgm:prSet/>
      <dgm:spPr/>
      <dgm:t>
        <a:bodyPr/>
        <a:lstStyle/>
        <a:p>
          <a:endParaRPr lang="en-US"/>
        </a:p>
      </dgm:t>
    </dgm:pt>
    <dgm:pt modelId="{B7C12708-BD63-4B5D-B02B-97182F15CA48}" type="sibTrans" cxnId="{1C2B1B67-F684-4300-BD50-2F128A65A10C}">
      <dgm:prSet/>
      <dgm:spPr/>
      <dgm:t>
        <a:bodyPr/>
        <a:lstStyle/>
        <a:p>
          <a:endParaRPr lang="en-US"/>
        </a:p>
      </dgm:t>
    </dgm:pt>
    <dgm:pt modelId="{9006DE65-8580-4F6F-A791-B3F4F17A481A}">
      <dgm:prSet/>
      <dgm:spPr/>
      <dgm:t>
        <a:bodyPr/>
        <a:lstStyle/>
        <a:p>
          <a:r>
            <a:rPr lang="he-IL">
              <a:latin typeface="Gisha" panose="020B0502040204020203" pitchFamily="34" charset="-79"/>
              <a:cs typeface="Gisha" panose="020B0502040204020203" pitchFamily="34" charset="-79"/>
            </a:rPr>
            <a:t>חלב אם</a:t>
          </a:r>
          <a:endParaRPr lang="he-IL" dirty="0">
            <a:latin typeface="Gisha" panose="020B0502040204020203" pitchFamily="34" charset="-79"/>
            <a:cs typeface="Gisha" panose="020B0502040204020203" pitchFamily="34" charset="-79"/>
          </a:endParaRPr>
        </a:p>
      </dgm:t>
    </dgm:pt>
    <dgm:pt modelId="{8D54833E-D7DA-4DFC-9DF0-C57E242664C6}" type="parTrans" cxnId="{3D061CC3-6EDF-4DA1-9AFD-F68B4C2C22C4}">
      <dgm:prSet/>
      <dgm:spPr/>
    </dgm:pt>
    <dgm:pt modelId="{F583A8E0-367A-4C3F-BA28-501D5BB39AA5}" type="sibTrans" cxnId="{3D061CC3-6EDF-4DA1-9AFD-F68B4C2C22C4}">
      <dgm:prSet/>
      <dgm:spPr/>
    </dgm:pt>
    <dgm:pt modelId="{5A8373A6-6338-46F9-91C5-7B5F3AF131FD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לידה ואגינאלית</a:t>
          </a:r>
        </a:p>
      </dgm:t>
    </dgm:pt>
    <dgm:pt modelId="{53347869-C315-423F-9DC7-F60E58F4CAD4}" type="parTrans" cxnId="{48E5FCB4-F62B-4394-BE4E-D8A10EE32B5E}">
      <dgm:prSet/>
      <dgm:spPr/>
      <dgm:t>
        <a:bodyPr/>
        <a:lstStyle/>
        <a:p>
          <a:pPr rtl="1"/>
          <a:endParaRPr lang="he-IL"/>
        </a:p>
      </dgm:t>
    </dgm:pt>
    <dgm:pt modelId="{F62FDFFB-C24B-4385-A0F7-1302762CAD63}" type="sibTrans" cxnId="{48E5FCB4-F62B-4394-BE4E-D8A10EE32B5E}">
      <dgm:prSet/>
      <dgm:spPr/>
      <dgm:t>
        <a:bodyPr/>
        <a:lstStyle/>
        <a:p>
          <a:pPr rtl="1"/>
          <a:endParaRPr lang="he-IL"/>
        </a:p>
      </dgm:t>
    </dgm:pt>
    <dgm:pt modelId="{00F317C8-9594-42B9-AB35-6844FD7E680D}">
      <dgm:prSet/>
      <dgm:spPr/>
      <dgm:t>
        <a:bodyPr/>
        <a:lstStyle/>
        <a:p>
          <a:r>
            <a:rPr lang="he-IL" dirty="0">
              <a:latin typeface="Gisha" panose="020B0502040204020203" pitchFamily="34" charset="-79"/>
              <a:cs typeface="Gisha" panose="020B0502040204020203" pitchFamily="34" charset="-79"/>
            </a:rPr>
            <a:t>לא קיבל טיפול אנטיביוטי בשנה הראשונה</a:t>
          </a:r>
        </a:p>
      </dgm:t>
    </dgm:pt>
    <dgm:pt modelId="{58B33962-0777-420F-A3F4-682C33E8702B}" type="parTrans" cxnId="{DDA57095-F02C-423B-969B-1D37C1734DB4}">
      <dgm:prSet/>
      <dgm:spPr/>
      <dgm:t>
        <a:bodyPr/>
        <a:lstStyle/>
        <a:p>
          <a:pPr rtl="1"/>
          <a:endParaRPr lang="he-IL"/>
        </a:p>
      </dgm:t>
    </dgm:pt>
    <dgm:pt modelId="{5E7F7E03-0A53-441D-96AE-DAFDE51BB2FA}" type="sibTrans" cxnId="{DDA57095-F02C-423B-969B-1D37C1734DB4}">
      <dgm:prSet/>
      <dgm:spPr/>
      <dgm:t>
        <a:bodyPr/>
        <a:lstStyle/>
        <a:p>
          <a:pPr rtl="1"/>
          <a:endParaRPr lang="he-IL"/>
        </a:p>
      </dgm:t>
    </dgm:pt>
    <dgm:pt modelId="{A9A0D124-7342-4562-9C99-6092BF4A7196}" type="pres">
      <dgm:prSet presAssocID="{EE182097-38AE-4A4E-A2FB-5B4CEF180359}" presName="diagram" presStyleCnt="0">
        <dgm:presLayoutVars>
          <dgm:dir/>
          <dgm:resizeHandles val="exact"/>
        </dgm:presLayoutVars>
      </dgm:prSet>
      <dgm:spPr/>
    </dgm:pt>
    <dgm:pt modelId="{DB1E3035-CE5A-41A2-A6F0-3F5AC5EC85AA}" type="pres">
      <dgm:prSet presAssocID="{154408C8-08DF-47AB-BF44-EF02132E521F}" presName="node" presStyleLbl="node1" presStyleIdx="0" presStyleCnt="12">
        <dgm:presLayoutVars>
          <dgm:bulletEnabled val="1"/>
        </dgm:presLayoutVars>
      </dgm:prSet>
      <dgm:spPr/>
    </dgm:pt>
    <dgm:pt modelId="{37FFD8DE-3382-4842-9C71-AB73575A9DDB}" type="pres">
      <dgm:prSet presAssocID="{2581FF86-5083-4062-8164-2A7D67B68DF5}" presName="sibTrans" presStyleCnt="0"/>
      <dgm:spPr/>
    </dgm:pt>
    <dgm:pt modelId="{C555016E-5889-43F1-9D9A-F6C9C80AF4CB}" type="pres">
      <dgm:prSet presAssocID="{99F1B345-4BAA-4435-8252-6CE5B938C2EB}" presName="node" presStyleLbl="node1" presStyleIdx="1" presStyleCnt="12">
        <dgm:presLayoutVars>
          <dgm:bulletEnabled val="1"/>
        </dgm:presLayoutVars>
      </dgm:prSet>
      <dgm:spPr/>
    </dgm:pt>
    <dgm:pt modelId="{98B3FC08-40AA-4BE7-80F8-C7C751D6A85F}" type="pres">
      <dgm:prSet presAssocID="{C961CB20-EF61-4244-B621-8A10731C3606}" presName="sibTrans" presStyleCnt="0"/>
      <dgm:spPr/>
    </dgm:pt>
    <dgm:pt modelId="{5BDC2F35-F0C7-4AF4-A1DB-3118D163CC91}" type="pres">
      <dgm:prSet presAssocID="{9BD76F47-18DE-4B9C-87BF-D9A00043BC63}" presName="node" presStyleLbl="node1" presStyleIdx="2" presStyleCnt="12">
        <dgm:presLayoutVars>
          <dgm:bulletEnabled val="1"/>
        </dgm:presLayoutVars>
      </dgm:prSet>
      <dgm:spPr/>
    </dgm:pt>
    <dgm:pt modelId="{35258AD6-629A-4B22-A462-7395350EDA3D}" type="pres">
      <dgm:prSet presAssocID="{BABA329F-E727-491E-A0E7-57A68151A5D3}" presName="sibTrans" presStyleCnt="0"/>
      <dgm:spPr/>
    </dgm:pt>
    <dgm:pt modelId="{0F97C194-31B1-4121-8A61-0AFC681B07F9}" type="pres">
      <dgm:prSet presAssocID="{7262C4D8-2551-446B-B5AD-DAFF591CC72C}" presName="node" presStyleLbl="node1" presStyleIdx="3" presStyleCnt="12">
        <dgm:presLayoutVars>
          <dgm:bulletEnabled val="1"/>
        </dgm:presLayoutVars>
      </dgm:prSet>
      <dgm:spPr/>
    </dgm:pt>
    <dgm:pt modelId="{74A8F151-DD35-4E5C-8CF9-C2AA831BF550}" type="pres">
      <dgm:prSet presAssocID="{883BA0DD-C5EB-4694-9180-C2BF1DC77036}" presName="sibTrans" presStyleCnt="0"/>
      <dgm:spPr/>
    </dgm:pt>
    <dgm:pt modelId="{07329286-9F4A-43D8-9BA4-16F577D008D7}" type="pres">
      <dgm:prSet presAssocID="{E0E82FFB-F6BB-4466-8C80-6BDD5C975840}" presName="node" presStyleLbl="node1" presStyleIdx="4" presStyleCnt="12">
        <dgm:presLayoutVars>
          <dgm:bulletEnabled val="1"/>
        </dgm:presLayoutVars>
      </dgm:prSet>
      <dgm:spPr/>
    </dgm:pt>
    <dgm:pt modelId="{6202D986-4F15-4F61-8AFC-0A2A8238F198}" type="pres">
      <dgm:prSet presAssocID="{F7B9844D-A0EB-41BA-8834-412C5500E307}" presName="sibTrans" presStyleCnt="0"/>
      <dgm:spPr/>
    </dgm:pt>
    <dgm:pt modelId="{2E59F6FF-A91B-43FB-8FBB-9E7FE05A6E85}" type="pres">
      <dgm:prSet presAssocID="{29117B38-056C-4449-BBCF-CF83FE35DBD8}" presName="node" presStyleLbl="node1" presStyleIdx="5" presStyleCnt="12">
        <dgm:presLayoutVars>
          <dgm:bulletEnabled val="1"/>
        </dgm:presLayoutVars>
      </dgm:prSet>
      <dgm:spPr/>
    </dgm:pt>
    <dgm:pt modelId="{E38C85C5-2EF6-4FDB-8A14-62993D76A0DD}" type="pres">
      <dgm:prSet presAssocID="{37784535-F9DE-4DDB-9284-7EF92BEB2BB3}" presName="sibTrans" presStyleCnt="0"/>
      <dgm:spPr/>
    </dgm:pt>
    <dgm:pt modelId="{F1037F08-2944-4A0D-AD87-E55C095FC244}" type="pres">
      <dgm:prSet presAssocID="{A6DD23B7-8C87-46E4-AA80-B7AD74512769}" presName="node" presStyleLbl="node1" presStyleIdx="6" presStyleCnt="12">
        <dgm:presLayoutVars>
          <dgm:bulletEnabled val="1"/>
        </dgm:presLayoutVars>
      </dgm:prSet>
      <dgm:spPr/>
    </dgm:pt>
    <dgm:pt modelId="{B2CCAE36-18AA-4A4C-A043-E93F6929FEA1}" type="pres">
      <dgm:prSet presAssocID="{4CCC05CA-954C-4737-A212-CCF02A5A1F58}" presName="sibTrans" presStyleCnt="0"/>
      <dgm:spPr/>
    </dgm:pt>
    <dgm:pt modelId="{0FDA37CB-0B01-4B7A-B6F1-19DCA3D7668A}" type="pres">
      <dgm:prSet presAssocID="{55DAD193-CDAE-4A78-BA71-3909BF092D88}" presName="node" presStyleLbl="node1" presStyleIdx="7" presStyleCnt="12">
        <dgm:presLayoutVars>
          <dgm:bulletEnabled val="1"/>
        </dgm:presLayoutVars>
      </dgm:prSet>
      <dgm:spPr/>
    </dgm:pt>
    <dgm:pt modelId="{03AFC3B9-650D-4EB1-93A0-8BEEFA4A52E8}" type="pres">
      <dgm:prSet presAssocID="{1AF4B3C7-40FC-4898-BE42-19ECBAD52768}" presName="sibTrans" presStyleCnt="0"/>
      <dgm:spPr/>
    </dgm:pt>
    <dgm:pt modelId="{04070184-0254-4802-BEEA-6B6411FFB3F9}" type="pres">
      <dgm:prSet presAssocID="{61A52FB8-03AF-4909-A854-A1CAB15DE7ED}" presName="node" presStyleLbl="node1" presStyleIdx="8" presStyleCnt="12">
        <dgm:presLayoutVars>
          <dgm:bulletEnabled val="1"/>
        </dgm:presLayoutVars>
      </dgm:prSet>
      <dgm:spPr/>
    </dgm:pt>
    <dgm:pt modelId="{4F2F9DDA-B031-4261-9FC7-3A4D68872197}" type="pres">
      <dgm:prSet presAssocID="{B7C12708-BD63-4B5D-B02B-97182F15CA48}" presName="sibTrans" presStyleCnt="0"/>
      <dgm:spPr/>
    </dgm:pt>
    <dgm:pt modelId="{B2DB5EAA-F1FD-4C9A-8A26-9F2CB1B210A9}" type="pres">
      <dgm:prSet presAssocID="{9006DE65-8580-4F6F-A791-B3F4F17A481A}" presName="node" presStyleLbl="node1" presStyleIdx="9" presStyleCnt="12">
        <dgm:presLayoutVars>
          <dgm:bulletEnabled val="1"/>
        </dgm:presLayoutVars>
      </dgm:prSet>
      <dgm:spPr/>
    </dgm:pt>
    <dgm:pt modelId="{21FC03D7-AB97-402E-8CA0-086E26F14374}" type="pres">
      <dgm:prSet presAssocID="{F583A8E0-367A-4C3F-BA28-501D5BB39AA5}" presName="sibTrans" presStyleCnt="0"/>
      <dgm:spPr/>
    </dgm:pt>
    <dgm:pt modelId="{D0C413F0-AC91-494B-93F7-23E5B67087B3}" type="pres">
      <dgm:prSet presAssocID="{5A8373A6-6338-46F9-91C5-7B5F3AF131FD}" presName="node" presStyleLbl="node1" presStyleIdx="10" presStyleCnt="12">
        <dgm:presLayoutVars>
          <dgm:bulletEnabled val="1"/>
        </dgm:presLayoutVars>
      </dgm:prSet>
      <dgm:spPr/>
    </dgm:pt>
    <dgm:pt modelId="{376E903D-0EE0-4D27-B9DB-564360A301AE}" type="pres">
      <dgm:prSet presAssocID="{F62FDFFB-C24B-4385-A0F7-1302762CAD63}" presName="sibTrans" presStyleCnt="0"/>
      <dgm:spPr/>
    </dgm:pt>
    <dgm:pt modelId="{AAB0D47D-77B2-4A59-8D55-B4D5FAE0F953}" type="pres">
      <dgm:prSet presAssocID="{00F317C8-9594-42B9-AB35-6844FD7E680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2D74801-11A2-43A3-9D7D-F0C5EF34FF7A}" type="presOf" srcId="{EE182097-38AE-4A4E-A2FB-5B4CEF180359}" destId="{A9A0D124-7342-4562-9C99-6092BF4A7196}" srcOrd="0" destOrd="0" presId="urn:microsoft.com/office/officeart/2005/8/layout/default"/>
    <dgm:cxn modelId="{CAF07501-2A66-4A91-9FF9-B4368564143C}" type="presOf" srcId="{61A52FB8-03AF-4909-A854-A1CAB15DE7ED}" destId="{04070184-0254-4802-BEEA-6B6411FFB3F9}" srcOrd="0" destOrd="0" presId="urn:microsoft.com/office/officeart/2005/8/layout/default"/>
    <dgm:cxn modelId="{B9B1E415-8EDD-48F4-8F0A-0841CF00F232}" type="presOf" srcId="{E0E82FFB-F6BB-4466-8C80-6BDD5C975840}" destId="{07329286-9F4A-43D8-9BA4-16F577D008D7}" srcOrd="0" destOrd="0" presId="urn:microsoft.com/office/officeart/2005/8/layout/default"/>
    <dgm:cxn modelId="{0655C919-BCDC-4EB7-BC10-DF602E73111D}" type="presOf" srcId="{29117B38-056C-4449-BBCF-CF83FE35DBD8}" destId="{2E59F6FF-A91B-43FB-8FBB-9E7FE05A6E85}" srcOrd="0" destOrd="0" presId="urn:microsoft.com/office/officeart/2005/8/layout/default"/>
    <dgm:cxn modelId="{92B3C11C-F124-4F63-AE59-2FD23FEE26C3}" type="presOf" srcId="{154408C8-08DF-47AB-BF44-EF02132E521F}" destId="{DB1E3035-CE5A-41A2-A6F0-3F5AC5EC85AA}" srcOrd="0" destOrd="0" presId="urn:microsoft.com/office/officeart/2005/8/layout/default"/>
    <dgm:cxn modelId="{83F87C3C-342C-40BF-9381-854120F469A3}" type="presOf" srcId="{9006DE65-8580-4F6F-A791-B3F4F17A481A}" destId="{B2DB5EAA-F1FD-4C9A-8A26-9F2CB1B210A9}" srcOrd="0" destOrd="0" presId="urn:microsoft.com/office/officeart/2005/8/layout/default"/>
    <dgm:cxn modelId="{6215DD3C-8318-4BD9-BCA5-9433CB2A4A92}" type="presOf" srcId="{9BD76F47-18DE-4B9C-87BF-D9A00043BC63}" destId="{5BDC2F35-F0C7-4AF4-A1DB-3118D163CC91}" srcOrd="0" destOrd="0" presId="urn:microsoft.com/office/officeart/2005/8/layout/default"/>
    <dgm:cxn modelId="{72E1155B-36EA-474C-9C4C-1EDE1C0DBF51}" srcId="{EE182097-38AE-4A4E-A2FB-5B4CEF180359}" destId="{9BD76F47-18DE-4B9C-87BF-D9A00043BC63}" srcOrd="2" destOrd="0" parTransId="{6153EA83-F381-4DCD-B466-A13AC056694B}" sibTransId="{BABA329F-E727-491E-A0E7-57A68151A5D3}"/>
    <dgm:cxn modelId="{1C2B1B67-F684-4300-BD50-2F128A65A10C}" srcId="{EE182097-38AE-4A4E-A2FB-5B4CEF180359}" destId="{61A52FB8-03AF-4909-A854-A1CAB15DE7ED}" srcOrd="8" destOrd="0" parTransId="{008D4A19-7358-40C2-913B-B687595927B3}" sibTransId="{B7C12708-BD63-4B5D-B02B-97182F15CA48}"/>
    <dgm:cxn modelId="{C4113B68-B978-4DCC-95C3-E02A0A143FD4}" type="presOf" srcId="{00F317C8-9594-42B9-AB35-6844FD7E680D}" destId="{AAB0D47D-77B2-4A59-8D55-B4D5FAE0F953}" srcOrd="0" destOrd="0" presId="urn:microsoft.com/office/officeart/2005/8/layout/default"/>
    <dgm:cxn modelId="{D4323F4D-F3E1-495C-96BE-CB832D65B57F}" srcId="{EE182097-38AE-4A4E-A2FB-5B4CEF180359}" destId="{154408C8-08DF-47AB-BF44-EF02132E521F}" srcOrd="0" destOrd="0" parTransId="{486EE249-AD47-4C40-90AA-CB38E975DE53}" sibTransId="{2581FF86-5083-4062-8164-2A7D67B68DF5}"/>
    <dgm:cxn modelId="{28DEF34E-4EFF-4CE0-94A7-6B839CCC7C71}" srcId="{EE182097-38AE-4A4E-A2FB-5B4CEF180359}" destId="{99F1B345-4BAA-4435-8252-6CE5B938C2EB}" srcOrd="1" destOrd="0" parTransId="{2400E5AB-2B4F-4160-9013-C61B4E39F630}" sibTransId="{C961CB20-EF61-4244-B621-8A10731C3606}"/>
    <dgm:cxn modelId="{3CCAA958-4E5E-4F4C-A047-683D9737EC10}" type="presOf" srcId="{99F1B345-4BAA-4435-8252-6CE5B938C2EB}" destId="{C555016E-5889-43F1-9D9A-F6C9C80AF4CB}" srcOrd="0" destOrd="0" presId="urn:microsoft.com/office/officeart/2005/8/layout/default"/>
    <dgm:cxn modelId="{C9CDB283-0BF1-433E-AAF5-7BD926AED16E}" srcId="{EE182097-38AE-4A4E-A2FB-5B4CEF180359}" destId="{A6DD23B7-8C87-46E4-AA80-B7AD74512769}" srcOrd="6" destOrd="0" parTransId="{BF94AFCB-E390-401F-83B9-E28120DC93AF}" sibTransId="{4CCC05CA-954C-4737-A212-CCF02A5A1F58}"/>
    <dgm:cxn modelId="{DDA57095-F02C-423B-969B-1D37C1734DB4}" srcId="{EE182097-38AE-4A4E-A2FB-5B4CEF180359}" destId="{00F317C8-9594-42B9-AB35-6844FD7E680D}" srcOrd="11" destOrd="0" parTransId="{58B33962-0777-420F-A3F4-682C33E8702B}" sibTransId="{5E7F7E03-0A53-441D-96AE-DAFDE51BB2FA}"/>
    <dgm:cxn modelId="{59552C9F-ADB7-4CFD-AF04-53C303F10966}" srcId="{EE182097-38AE-4A4E-A2FB-5B4CEF180359}" destId="{55DAD193-CDAE-4A78-BA71-3909BF092D88}" srcOrd="7" destOrd="0" parTransId="{0F493033-C795-418B-B82C-357ED0AF8EC7}" sibTransId="{1AF4B3C7-40FC-4898-BE42-19ECBAD52768}"/>
    <dgm:cxn modelId="{AF69EAB2-28CF-4FDF-B031-FE4E07005E90}" srcId="{EE182097-38AE-4A4E-A2FB-5B4CEF180359}" destId="{E0E82FFB-F6BB-4466-8C80-6BDD5C975840}" srcOrd="4" destOrd="0" parTransId="{3E314A3B-0C23-4E8B-9867-E00E371B3ABF}" sibTransId="{F7B9844D-A0EB-41BA-8834-412C5500E307}"/>
    <dgm:cxn modelId="{48E5FCB4-F62B-4394-BE4E-D8A10EE32B5E}" srcId="{EE182097-38AE-4A4E-A2FB-5B4CEF180359}" destId="{5A8373A6-6338-46F9-91C5-7B5F3AF131FD}" srcOrd="10" destOrd="0" parTransId="{53347869-C315-423F-9DC7-F60E58F4CAD4}" sibTransId="{F62FDFFB-C24B-4385-A0F7-1302762CAD63}"/>
    <dgm:cxn modelId="{C0C5A7B6-A6AD-46BD-AC4C-50ADE2D5E3E0}" srcId="{EE182097-38AE-4A4E-A2FB-5B4CEF180359}" destId="{7262C4D8-2551-446B-B5AD-DAFF591CC72C}" srcOrd="3" destOrd="0" parTransId="{18BF1F24-90CE-432C-A675-155F50CAE23D}" sibTransId="{883BA0DD-C5EB-4694-9180-C2BF1DC77036}"/>
    <dgm:cxn modelId="{3D061CC3-6EDF-4DA1-9AFD-F68B4C2C22C4}" srcId="{EE182097-38AE-4A4E-A2FB-5B4CEF180359}" destId="{9006DE65-8580-4F6F-A791-B3F4F17A481A}" srcOrd="9" destOrd="0" parTransId="{8D54833E-D7DA-4DFC-9DF0-C57E242664C6}" sibTransId="{F583A8E0-367A-4C3F-BA28-501D5BB39AA5}"/>
    <dgm:cxn modelId="{E1F1C8C5-3CFE-4A21-AC49-AB133141D599}" type="presOf" srcId="{A6DD23B7-8C87-46E4-AA80-B7AD74512769}" destId="{F1037F08-2944-4A0D-AD87-E55C095FC244}" srcOrd="0" destOrd="0" presId="urn:microsoft.com/office/officeart/2005/8/layout/default"/>
    <dgm:cxn modelId="{1026D9C8-121B-4188-97A4-1CD7ACE58AA3}" type="presOf" srcId="{55DAD193-CDAE-4A78-BA71-3909BF092D88}" destId="{0FDA37CB-0B01-4B7A-B6F1-19DCA3D7668A}" srcOrd="0" destOrd="0" presId="urn:microsoft.com/office/officeart/2005/8/layout/default"/>
    <dgm:cxn modelId="{4D7B13D3-870A-4F28-9489-CF557E14F357}" type="presOf" srcId="{7262C4D8-2551-446B-B5AD-DAFF591CC72C}" destId="{0F97C194-31B1-4121-8A61-0AFC681B07F9}" srcOrd="0" destOrd="0" presId="urn:microsoft.com/office/officeart/2005/8/layout/default"/>
    <dgm:cxn modelId="{31B311F2-3965-4D23-8B5D-05B8827EE9A0}" type="presOf" srcId="{5A8373A6-6338-46F9-91C5-7B5F3AF131FD}" destId="{D0C413F0-AC91-494B-93F7-23E5B67087B3}" srcOrd="0" destOrd="0" presId="urn:microsoft.com/office/officeart/2005/8/layout/default"/>
    <dgm:cxn modelId="{8F5CC0FE-7E43-4033-A48A-85074140D79F}" srcId="{EE182097-38AE-4A4E-A2FB-5B4CEF180359}" destId="{29117B38-056C-4449-BBCF-CF83FE35DBD8}" srcOrd="5" destOrd="0" parTransId="{CA85AB9B-BE68-4554-BF05-6A419A742143}" sibTransId="{37784535-F9DE-4DDB-9284-7EF92BEB2BB3}"/>
    <dgm:cxn modelId="{EF575E62-AE0E-4675-9BF9-6DA43F4A6E19}" type="presParOf" srcId="{A9A0D124-7342-4562-9C99-6092BF4A7196}" destId="{DB1E3035-CE5A-41A2-A6F0-3F5AC5EC85AA}" srcOrd="0" destOrd="0" presId="urn:microsoft.com/office/officeart/2005/8/layout/default"/>
    <dgm:cxn modelId="{3D4955F4-15EF-4467-A5A9-304D2D654BB0}" type="presParOf" srcId="{A9A0D124-7342-4562-9C99-6092BF4A7196}" destId="{37FFD8DE-3382-4842-9C71-AB73575A9DDB}" srcOrd="1" destOrd="0" presId="urn:microsoft.com/office/officeart/2005/8/layout/default"/>
    <dgm:cxn modelId="{24D5650E-6A98-41CF-A692-AED749BD4693}" type="presParOf" srcId="{A9A0D124-7342-4562-9C99-6092BF4A7196}" destId="{C555016E-5889-43F1-9D9A-F6C9C80AF4CB}" srcOrd="2" destOrd="0" presId="urn:microsoft.com/office/officeart/2005/8/layout/default"/>
    <dgm:cxn modelId="{FDEBD596-E927-4636-8CBB-2F957C573CD4}" type="presParOf" srcId="{A9A0D124-7342-4562-9C99-6092BF4A7196}" destId="{98B3FC08-40AA-4BE7-80F8-C7C751D6A85F}" srcOrd="3" destOrd="0" presId="urn:microsoft.com/office/officeart/2005/8/layout/default"/>
    <dgm:cxn modelId="{A9DABA08-FE89-4FC2-9EA8-240D7A649A03}" type="presParOf" srcId="{A9A0D124-7342-4562-9C99-6092BF4A7196}" destId="{5BDC2F35-F0C7-4AF4-A1DB-3118D163CC91}" srcOrd="4" destOrd="0" presId="urn:microsoft.com/office/officeart/2005/8/layout/default"/>
    <dgm:cxn modelId="{F5AEF999-616F-47ED-AD71-92BBB607243C}" type="presParOf" srcId="{A9A0D124-7342-4562-9C99-6092BF4A7196}" destId="{35258AD6-629A-4B22-A462-7395350EDA3D}" srcOrd="5" destOrd="0" presId="urn:microsoft.com/office/officeart/2005/8/layout/default"/>
    <dgm:cxn modelId="{6795D53C-CAF0-49F8-983D-296C307BE678}" type="presParOf" srcId="{A9A0D124-7342-4562-9C99-6092BF4A7196}" destId="{0F97C194-31B1-4121-8A61-0AFC681B07F9}" srcOrd="6" destOrd="0" presId="urn:microsoft.com/office/officeart/2005/8/layout/default"/>
    <dgm:cxn modelId="{F2315146-61F5-4724-A2CB-A92CA50767ED}" type="presParOf" srcId="{A9A0D124-7342-4562-9C99-6092BF4A7196}" destId="{74A8F151-DD35-4E5C-8CF9-C2AA831BF550}" srcOrd="7" destOrd="0" presId="urn:microsoft.com/office/officeart/2005/8/layout/default"/>
    <dgm:cxn modelId="{E3E1F153-021F-4EF7-9CC9-1A8969EA9AC9}" type="presParOf" srcId="{A9A0D124-7342-4562-9C99-6092BF4A7196}" destId="{07329286-9F4A-43D8-9BA4-16F577D008D7}" srcOrd="8" destOrd="0" presId="urn:microsoft.com/office/officeart/2005/8/layout/default"/>
    <dgm:cxn modelId="{0CF7E990-BE52-4DE8-94BE-624C4881305A}" type="presParOf" srcId="{A9A0D124-7342-4562-9C99-6092BF4A7196}" destId="{6202D986-4F15-4F61-8AFC-0A2A8238F198}" srcOrd="9" destOrd="0" presId="urn:microsoft.com/office/officeart/2005/8/layout/default"/>
    <dgm:cxn modelId="{C4ECCDEB-FB4A-485B-B695-F5A162B8E7D1}" type="presParOf" srcId="{A9A0D124-7342-4562-9C99-6092BF4A7196}" destId="{2E59F6FF-A91B-43FB-8FBB-9E7FE05A6E85}" srcOrd="10" destOrd="0" presId="urn:microsoft.com/office/officeart/2005/8/layout/default"/>
    <dgm:cxn modelId="{91327610-5ABD-46C0-9B53-8EEC909AF5C8}" type="presParOf" srcId="{A9A0D124-7342-4562-9C99-6092BF4A7196}" destId="{E38C85C5-2EF6-4FDB-8A14-62993D76A0DD}" srcOrd="11" destOrd="0" presId="urn:microsoft.com/office/officeart/2005/8/layout/default"/>
    <dgm:cxn modelId="{8342B345-6F21-4861-87B5-65FEEFFD8886}" type="presParOf" srcId="{A9A0D124-7342-4562-9C99-6092BF4A7196}" destId="{F1037F08-2944-4A0D-AD87-E55C095FC244}" srcOrd="12" destOrd="0" presId="urn:microsoft.com/office/officeart/2005/8/layout/default"/>
    <dgm:cxn modelId="{A0E42628-A5D9-4D37-8058-8DF950BD7F6C}" type="presParOf" srcId="{A9A0D124-7342-4562-9C99-6092BF4A7196}" destId="{B2CCAE36-18AA-4A4C-A043-E93F6929FEA1}" srcOrd="13" destOrd="0" presId="urn:microsoft.com/office/officeart/2005/8/layout/default"/>
    <dgm:cxn modelId="{CD308327-7233-4603-AEE4-F9523D9DC063}" type="presParOf" srcId="{A9A0D124-7342-4562-9C99-6092BF4A7196}" destId="{0FDA37CB-0B01-4B7A-B6F1-19DCA3D7668A}" srcOrd="14" destOrd="0" presId="urn:microsoft.com/office/officeart/2005/8/layout/default"/>
    <dgm:cxn modelId="{3935172B-564F-4994-9319-9493BD45432B}" type="presParOf" srcId="{A9A0D124-7342-4562-9C99-6092BF4A7196}" destId="{03AFC3B9-650D-4EB1-93A0-8BEEFA4A52E8}" srcOrd="15" destOrd="0" presId="urn:microsoft.com/office/officeart/2005/8/layout/default"/>
    <dgm:cxn modelId="{ADDCD16E-BCA5-42F0-9591-6497E880CD17}" type="presParOf" srcId="{A9A0D124-7342-4562-9C99-6092BF4A7196}" destId="{04070184-0254-4802-BEEA-6B6411FFB3F9}" srcOrd="16" destOrd="0" presId="urn:microsoft.com/office/officeart/2005/8/layout/default"/>
    <dgm:cxn modelId="{52761F90-F835-4447-AFFA-45BC9F22B54B}" type="presParOf" srcId="{A9A0D124-7342-4562-9C99-6092BF4A7196}" destId="{4F2F9DDA-B031-4261-9FC7-3A4D68872197}" srcOrd="17" destOrd="0" presId="urn:microsoft.com/office/officeart/2005/8/layout/default"/>
    <dgm:cxn modelId="{5EAB82D4-4624-4908-A067-D3340BC7DCFA}" type="presParOf" srcId="{A9A0D124-7342-4562-9C99-6092BF4A7196}" destId="{B2DB5EAA-F1FD-4C9A-8A26-9F2CB1B210A9}" srcOrd="18" destOrd="0" presId="urn:microsoft.com/office/officeart/2005/8/layout/default"/>
    <dgm:cxn modelId="{532F0CBB-83F1-42B3-8FCB-E4436C6064A9}" type="presParOf" srcId="{A9A0D124-7342-4562-9C99-6092BF4A7196}" destId="{21FC03D7-AB97-402E-8CA0-086E26F14374}" srcOrd="19" destOrd="0" presId="urn:microsoft.com/office/officeart/2005/8/layout/default"/>
    <dgm:cxn modelId="{46ED5D5E-55FC-4CC1-98E3-2D6EACFB4B4D}" type="presParOf" srcId="{A9A0D124-7342-4562-9C99-6092BF4A7196}" destId="{D0C413F0-AC91-494B-93F7-23E5B67087B3}" srcOrd="20" destOrd="0" presId="urn:microsoft.com/office/officeart/2005/8/layout/default"/>
    <dgm:cxn modelId="{1BB09BB3-0264-4E39-A066-165F4721DCD3}" type="presParOf" srcId="{A9A0D124-7342-4562-9C99-6092BF4A7196}" destId="{376E903D-0EE0-4D27-B9DB-564360A301AE}" srcOrd="21" destOrd="0" presId="urn:microsoft.com/office/officeart/2005/8/layout/default"/>
    <dgm:cxn modelId="{E39226F1-FFAA-4C12-9B3E-1164780B0AF3}" type="presParOf" srcId="{A9A0D124-7342-4562-9C99-6092BF4A7196}" destId="{AAB0D47D-77B2-4A59-8D55-B4D5FAE0F953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3531D0D-CE75-4041-BCE8-A39AFE8DE948}" type="doc">
      <dgm:prSet loTypeId="urn:microsoft.com/office/officeart/2005/8/layout/matrix3" loCatId="matrix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pPr rtl="1"/>
          <a:endParaRPr lang="he-IL"/>
        </a:p>
      </dgm:t>
    </dgm:pt>
    <dgm:pt modelId="{BDB4F91E-8956-4628-9FDD-6E8622CA1CAA}">
      <dgm:prSet phldrT="[Text]" custT="1"/>
      <dgm:spPr/>
      <dgm:t>
        <a:bodyPr/>
        <a:lstStyle/>
        <a:p>
          <a:pPr rtl="1"/>
          <a:r>
            <a:rPr kumimoji="0" lang="he-IL" altLang="he-IL" sz="2200" b="0" i="0" u="none" strike="noStrike" cap="none" normalizeH="0" baseline="0" dirty="0">
              <a:ln/>
              <a:effectLst/>
              <a:latin typeface="+mj-lt"/>
              <a:cs typeface="Calibri Light" panose="020F0302020204030204" pitchFamily="34" charset="0"/>
            </a:rPr>
            <a:t>2. חקירת תפקידן של חשיפות סביבתיות</a:t>
          </a:r>
          <a:endParaRPr lang="he-IL" sz="2200" dirty="0">
            <a:latin typeface="+mj-lt"/>
          </a:endParaRPr>
        </a:p>
      </dgm:t>
    </dgm:pt>
    <dgm:pt modelId="{99C8802F-D2A7-48F5-AA4B-9065D378A958}" type="parTrans" cxnId="{60D699D1-496B-4430-8D34-A45C4C8E239C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48F93285-2F08-4CF9-91FB-150A0DA899C4}" type="sibTrans" cxnId="{60D699D1-496B-4430-8D34-A45C4C8E239C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1DB3E418-A12D-4D8C-AEB8-196E072F47E7}">
      <dgm:prSet phldrT="[Text]" custT="1"/>
      <dgm:spPr/>
      <dgm:t>
        <a:bodyPr/>
        <a:lstStyle/>
        <a:p>
          <a:pPr rtl="1"/>
          <a:r>
            <a:rPr kumimoji="0" lang="he-IL" sz="2200" b="0" i="0" u="none" strike="noStrike" kern="1200" cap="none" normalizeH="0" baseline="0" dirty="0">
              <a:ln/>
              <a:solidFill>
                <a:prstClr val="white"/>
              </a:solidFill>
              <a:effectLst/>
              <a:latin typeface="Calibri Light" panose="020F0302020204030204"/>
              <a:ea typeface="+mn-ea"/>
              <a:cs typeface="Calibri Light" panose="020F0302020204030204" pitchFamily="34" charset="0"/>
            </a:rPr>
            <a:t>4</a:t>
          </a:r>
          <a:r>
            <a:rPr kumimoji="0" lang="he-IL" sz="2200" b="0" i="0" u="none" strike="noStrike" kern="1200" cap="none" normalizeH="0" baseline="0">
              <a:ln/>
              <a:solidFill>
                <a:prstClr val="white"/>
              </a:solidFill>
              <a:effectLst/>
              <a:latin typeface="Calibri Light" panose="020F0302020204030204"/>
              <a:ea typeface="+mn-ea"/>
              <a:cs typeface="Calibri Light" panose="020F0302020204030204" pitchFamily="34" charset="0"/>
            </a:rPr>
            <a:t>. </a:t>
          </a:r>
          <a:r>
            <a:rPr kumimoji="0" lang="he-IL" altLang="he-IL" sz="2200" b="0" i="0" u="none" strike="noStrike" kern="1200" cap="none" normalizeH="0" baseline="0">
              <a:ln/>
              <a:effectLst/>
              <a:latin typeface="+mj-lt"/>
              <a:cs typeface="Calibri Light" panose="020F0302020204030204" pitchFamily="34" charset="0"/>
            </a:rPr>
            <a:t>השפעת </a:t>
          </a:r>
          <a:r>
            <a:rPr kumimoji="0" lang="he-IL" altLang="he-IL" sz="2200" b="0" i="0" u="none" strike="noStrike" kern="1200" cap="none" normalizeH="0" baseline="0" dirty="0">
              <a:ln/>
              <a:effectLst/>
              <a:latin typeface="+mj-lt"/>
              <a:cs typeface="Calibri Light" panose="020F0302020204030204" pitchFamily="34" charset="0"/>
            </a:rPr>
            <a:t>מיקום הילד במשפחה</a:t>
          </a:r>
          <a:endParaRPr lang="he-IL" sz="2200" kern="1200" dirty="0">
            <a:latin typeface="+mj-lt"/>
          </a:endParaRPr>
        </a:p>
      </dgm:t>
    </dgm:pt>
    <dgm:pt modelId="{5ECE5699-9791-4702-AC8A-EC44D78F17FB}" type="parTrans" cxnId="{4FA5202C-C9C7-45FD-ADAE-03FBA09D2FC2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E1941D3A-17FF-4973-AC1C-12C8F613DBFF}" type="sibTrans" cxnId="{4FA5202C-C9C7-45FD-ADAE-03FBA09D2FC2}">
      <dgm:prSet/>
      <dgm:spPr/>
      <dgm:t>
        <a:bodyPr/>
        <a:lstStyle/>
        <a:p>
          <a:pPr rtl="1"/>
          <a:endParaRPr lang="he-IL" sz="2200">
            <a:latin typeface="+mj-lt"/>
          </a:endParaRPr>
        </a:p>
      </dgm:t>
    </dgm:pt>
    <dgm:pt modelId="{177B0B7B-850B-4348-8679-703AEBF90615}">
      <dgm:prSet phldrT="[Text]" custT="1"/>
      <dgm:spPr/>
      <dgm:t>
        <a:bodyPr/>
        <a:lstStyle/>
        <a:p>
          <a:pPr rtl="1"/>
          <a:r>
            <a:rPr kumimoji="0" lang="he-IL" altLang="he-IL" sz="2200" b="0" i="0" u="none" strike="noStrike" cap="none" normalizeH="0" baseline="0">
              <a:ln/>
              <a:effectLst/>
              <a:latin typeface="+mj-lt"/>
              <a:cs typeface="Calibri Light" panose="020F0302020204030204" pitchFamily="34" charset="0"/>
            </a:rPr>
            <a:t>1. ההשפעה של שיטות היגיינה אימהיות</a:t>
          </a:r>
          <a:endParaRPr lang="he-IL" sz="2200" dirty="0">
            <a:latin typeface="+mj-lt"/>
          </a:endParaRPr>
        </a:p>
      </dgm:t>
    </dgm:pt>
    <dgm:pt modelId="{B8ED6875-F84C-4950-966D-E354080424F6}" type="parTrans" cxnId="{992C14D6-0A9E-4CD0-A9E2-AB6706ECC802}">
      <dgm:prSet/>
      <dgm:spPr/>
      <dgm:t>
        <a:bodyPr/>
        <a:lstStyle/>
        <a:p>
          <a:endParaRPr lang="en-US"/>
        </a:p>
      </dgm:t>
    </dgm:pt>
    <dgm:pt modelId="{891ABC81-999B-46E4-8B9D-6F75368EA371}" type="sibTrans" cxnId="{992C14D6-0A9E-4CD0-A9E2-AB6706ECC802}">
      <dgm:prSet/>
      <dgm:spPr/>
      <dgm:t>
        <a:bodyPr/>
        <a:lstStyle/>
        <a:p>
          <a:endParaRPr lang="en-US"/>
        </a:p>
      </dgm:t>
    </dgm:pt>
    <dgm:pt modelId="{2DACC486-67D3-4D3C-BD77-40FFDADE7136}">
      <dgm:prSet phldrT="[Text]" custT="1"/>
      <dgm:spPr/>
      <dgm:t>
        <a:bodyPr/>
        <a:lstStyle/>
        <a:p>
          <a:pPr rtl="1"/>
          <a:r>
            <a:rPr kumimoji="0" lang="he-IL" altLang="he-IL" sz="2200" b="0" i="0" u="none" strike="noStrike" cap="none" normalizeH="0" baseline="0" dirty="0">
              <a:ln/>
              <a:effectLst/>
              <a:latin typeface="+mj-lt"/>
              <a:cs typeface="Calibri Light" panose="020F0302020204030204" pitchFamily="34" charset="0"/>
            </a:rPr>
            <a:t>3. השפעתם של גורמים סוציו-אקונומיים </a:t>
          </a:r>
          <a:endParaRPr lang="he-IL" sz="2200" dirty="0">
            <a:latin typeface="+mj-lt"/>
          </a:endParaRPr>
        </a:p>
      </dgm:t>
    </dgm:pt>
    <dgm:pt modelId="{CB904C31-72B8-4423-BB87-3C1204D8FFD5}" type="parTrans" cxnId="{0F603943-F450-4E05-B053-C2D8D5752057}">
      <dgm:prSet/>
      <dgm:spPr/>
      <dgm:t>
        <a:bodyPr/>
        <a:lstStyle/>
        <a:p>
          <a:endParaRPr lang="en-US"/>
        </a:p>
      </dgm:t>
    </dgm:pt>
    <dgm:pt modelId="{880778CF-5C1C-404D-87AA-88F4C90A2DFA}" type="sibTrans" cxnId="{0F603943-F450-4E05-B053-C2D8D5752057}">
      <dgm:prSet/>
      <dgm:spPr/>
      <dgm:t>
        <a:bodyPr/>
        <a:lstStyle/>
        <a:p>
          <a:endParaRPr lang="en-US"/>
        </a:p>
      </dgm:t>
    </dgm:pt>
    <dgm:pt modelId="{FB0E5AE6-1E79-44B0-9EF9-63F8CBE82D7D}" type="pres">
      <dgm:prSet presAssocID="{73531D0D-CE75-4041-BCE8-A39AFE8DE948}" presName="matrix" presStyleCnt="0">
        <dgm:presLayoutVars>
          <dgm:chMax val="1"/>
          <dgm:dir/>
          <dgm:resizeHandles val="exact"/>
        </dgm:presLayoutVars>
      </dgm:prSet>
      <dgm:spPr/>
    </dgm:pt>
    <dgm:pt modelId="{F91C8A41-3848-43DC-9D21-30A6FA4C1057}" type="pres">
      <dgm:prSet presAssocID="{73531D0D-CE75-4041-BCE8-A39AFE8DE948}" presName="diamond" presStyleLbl="bgShp" presStyleIdx="0" presStyleCnt="1"/>
      <dgm:spPr/>
    </dgm:pt>
    <dgm:pt modelId="{CD5790BE-A181-408E-8364-740CBF8433C5}" type="pres">
      <dgm:prSet presAssocID="{73531D0D-CE75-4041-BCE8-A39AFE8DE948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5798529-1B78-4EDE-8CCF-675E121DE85E}" type="pres">
      <dgm:prSet presAssocID="{73531D0D-CE75-4041-BCE8-A39AFE8DE948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F12BF9A-E498-4AD8-B540-CE2D3B210647}" type="pres">
      <dgm:prSet presAssocID="{73531D0D-CE75-4041-BCE8-A39AFE8DE948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C3D7D9C-31AB-4D14-856E-995AEB296B65}" type="pres">
      <dgm:prSet presAssocID="{73531D0D-CE75-4041-BCE8-A39AFE8DE948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FA5202C-C9C7-45FD-ADAE-03FBA09D2FC2}" srcId="{73531D0D-CE75-4041-BCE8-A39AFE8DE948}" destId="{1DB3E418-A12D-4D8C-AEB8-196E072F47E7}" srcOrd="2" destOrd="0" parTransId="{5ECE5699-9791-4702-AC8A-EC44D78F17FB}" sibTransId="{E1941D3A-17FF-4973-AC1C-12C8F613DBFF}"/>
    <dgm:cxn modelId="{6F5BFA39-46B7-425D-A2A4-FE8E0DCFA4A2}" type="presOf" srcId="{BDB4F91E-8956-4628-9FDD-6E8622CA1CAA}" destId="{CD5790BE-A181-408E-8364-740CBF8433C5}" srcOrd="0" destOrd="0" presId="urn:microsoft.com/office/officeart/2005/8/layout/matrix3"/>
    <dgm:cxn modelId="{6699725C-4B85-413D-9DB2-B1413DA6875E}" type="presOf" srcId="{177B0B7B-850B-4348-8679-703AEBF90615}" destId="{D5798529-1B78-4EDE-8CCF-675E121DE85E}" srcOrd="0" destOrd="0" presId="urn:microsoft.com/office/officeart/2005/8/layout/matrix3"/>
    <dgm:cxn modelId="{0F603943-F450-4E05-B053-C2D8D5752057}" srcId="{73531D0D-CE75-4041-BCE8-A39AFE8DE948}" destId="{2DACC486-67D3-4D3C-BD77-40FFDADE7136}" srcOrd="3" destOrd="0" parTransId="{CB904C31-72B8-4423-BB87-3C1204D8FFD5}" sibTransId="{880778CF-5C1C-404D-87AA-88F4C90A2DFA}"/>
    <dgm:cxn modelId="{D376A853-1DBE-4362-AE9D-103BC0CB8A52}" type="presOf" srcId="{2DACC486-67D3-4D3C-BD77-40FFDADE7136}" destId="{1C3D7D9C-31AB-4D14-856E-995AEB296B65}" srcOrd="0" destOrd="0" presId="urn:microsoft.com/office/officeart/2005/8/layout/matrix3"/>
    <dgm:cxn modelId="{53D39689-B776-4500-A949-B35FC84BAF68}" type="presOf" srcId="{1DB3E418-A12D-4D8C-AEB8-196E072F47E7}" destId="{6F12BF9A-E498-4AD8-B540-CE2D3B210647}" srcOrd="0" destOrd="0" presId="urn:microsoft.com/office/officeart/2005/8/layout/matrix3"/>
    <dgm:cxn modelId="{789CD6AA-F292-4C7D-8330-35330060ABFB}" type="presOf" srcId="{73531D0D-CE75-4041-BCE8-A39AFE8DE948}" destId="{FB0E5AE6-1E79-44B0-9EF9-63F8CBE82D7D}" srcOrd="0" destOrd="0" presId="urn:microsoft.com/office/officeart/2005/8/layout/matrix3"/>
    <dgm:cxn modelId="{60D699D1-496B-4430-8D34-A45C4C8E239C}" srcId="{73531D0D-CE75-4041-BCE8-A39AFE8DE948}" destId="{BDB4F91E-8956-4628-9FDD-6E8622CA1CAA}" srcOrd="0" destOrd="0" parTransId="{99C8802F-D2A7-48F5-AA4B-9065D378A958}" sibTransId="{48F93285-2F08-4CF9-91FB-150A0DA899C4}"/>
    <dgm:cxn modelId="{992C14D6-0A9E-4CD0-A9E2-AB6706ECC802}" srcId="{73531D0D-CE75-4041-BCE8-A39AFE8DE948}" destId="{177B0B7B-850B-4348-8679-703AEBF90615}" srcOrd="1" destOrd="0" parTransId="{B8ED6875-F84C-4950-966D-E354080424F6}" sibTransId="{891ABC81-999B-46E4-8B9D-6F75368EA371}"/>
    <dgm:cxn modelId="{94A9DB2B-7972-4510-BD0C-F5BC7AF9DEEA}" type="presParOf" srcId="{FB0E5AE6-1E79-44B0-9EF9-63F8CBE82D7D}" destId="{F91C8A41-3848-43DC-9D21-30A6FA4C1057}" srcOrd="0" destOrd="0" presId="urn:microsoft.com/office/officeart/2005/8/layout/matrix3"/>
    <dgm:cxn modelId="{FD0D9DE2-8C97-46F9-84A1-72B1BC0FF67C}" type="presParOf" srcId="{FB0E5AE6-1E79-44B0-9EF9-63F8CBE82D7D}" destId="{CD5790BE-A181-408E-8364-740CBF8433C5}" srcOrd="1" destOrd="0" presId="urn:microsoft.com/office/officeart/2005/8/layout/matrix3"/>
    <dgm:cxn modelId="{D0C221D0-4486-4FAF-8B69-8D52B066BE50}" type="presParOf" srcId="{FB0E5AE6-1E79-44B0-9EF9-63F8CBE82D7D}" destId="{D5798529-1B78-4EDE-8CCF-675E121DE85E}" srcOrd="2" destOrd="0" presId="urn:microsoft.com/office/officeart/2005/8/layout/matrix3"/>
    <dgm:cxn modelId="{9BB4E1A1-48C2-414A-99CF-C9EDDF00E71E}" type="presParOf" srcId="{FB0E5AE6-1E79-44B0-9EF9-63F8CBE82D7D}" destId="{6F12BF9A-E498-4AD8-B540-CE2D3B210647}" srcOrd="3" destOrd="0" presId="urn:microsoft.com/office/officeart/2005/8/layout/matrix3"/>
    <dgm:cxn modelId="{32273FB9-E94A-4F6D-A579-3477638F1303}" type="presParOf" srcId="{FB0E5AE6-1E79-44B0-9EF9-63F8CBE82D7D}" destId="{1C3D7D9C-31AB-4D14-856E-995AEB296B6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B8DAA0-50D8-419F-86F7-F97344C5CCFB}">
      <dsp:nvSpPr>
        <dsp:cNvPr id="0" name=""/>
        <dsp:cNvSpPr/>
      </dsp:nvSpPr>
      <dsp:spPr>
        <a:xfrm>
          <a:off x="3199277" y="1811494"/>
          <a:ext cx="1980152" cy="3433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0152" y="0"/>
              </a:lnTo>
              <a:lnTo>
                <a:pt x="1980152" y="343359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E8523-C4EE-4D29-ACDC-D894B1E0169A}">
      <dsp:nvSpPr>
        <dsp:cNvPr id="0" name=""/>
        <dsp:cNvSpPr/>
      </dsp:nvSpPr>
      <dsp:spPr>
        <a:xfrm>
          <a:off x="3199277" y="1454378"/>
          <a:ext cx="1965533" cy="357115"/>
        </a:xfrm>
        <a:custGeom>
          <a:avLst/>
          <a:gdLst/>
          <a:ahLst/>
          <a:cxnLst/>
          <a:rect l="0" t="0" r="0" b="0"/>
          <a:pathLst>
            <a:path>
              <a:moveTo>
                <a:pt x="0" y="357115"/>
              </a:moveTo>
              <a:lnTo>
                <a:pt x="1965533" y="357115"/>
              </a:lnTo>
              <a:lnTo>
                <a:pt x="1965533" y="0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956E2D-9912-4104-A92A-59BD865751D2}">
      <dsp:nvSpPr>
        <dsp:cNvPr id="0" name=""/>
        <dsp:cNvSpPr/>
      </dsp:nvSpPr>
      <dsp:spPr>
        <a:xfrm>
          <a:off x="3199277" y="1811494"/>
          <a:ext cx="3944894" cy="1167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62128" y="0"/>
              </a:lnTo>
              <a:lnTo>
                <a:pt x="3662128" y="1167993"/>
              </a:lnTo>
              <a:lnTo>
                <a:pt x="3944894" y="1167993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FC483-3A22-4293-B8EF-F8337290E1CA}">
      <dsp:nvSpPr>
        <dsp:cNvPr id="0" name=""/>
        <dsp:cNvSpPr/>
      </dsp:nvSpPr>
      <dsp:spPr>
        <a:xfrm>
          <a:off x="3199277" y="1692309"/>
          <a:ext cx="3944894" cy="119184"/>
        </a:xfrm>
        <a:custGeom>
          <a:avLst/>
          <a:gdLst/>
          <a:ahLst/>
          <a:cxnLst/>
          <a:rect l="0" t="0" r="0" b="0"/>
          <a:pathLst>
            <a:path>
              <a:moveTo>
                <a:pt x="0" y="119184"/>
              </a:moveTo>
              <a:lnTo>
                <a:pt x="3662128" y="119184"/>
              </a:lnTo>
              <a:lnTo>
                <a:pt x="3662128" y="0"/>
              </a:lnTo>
              <a:lnTo>
                <a:pt x="3944894" y="0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6C2BF4-EB36-4A0D-B523-E14141D6E55D}">
      <dsp:nvSpPr>
        <dsp:cNvPr id="0" name=""/>
        <dsp:cNvSpPr/>
      </dsp:nvSpPr>
      <dsp:spPr>
        <a:xfrm>
          <a:off x="3199277" y="432561"/>
          <a:ext cx="3944894" cy="1378932"/>
        </a:xfrm>
        <a:custGeom>
          <a:avLst/>
          <a:gdLst/>
          <a:ahLst/>
          <a:cxnLst/>
          <a:rect l="0" t="0" r="0" b="0"/>
          <a:pathLst>
            <a:path>
              <a:moveTo>
                <a:pt x="0" y="1378932"/>
              </a:moveTo>
              <a:lnTo>
                <a:pt x="3662128" y="1378932"/>
              </a:lnTo>
              <a:lnTo>
                <a:pt x="3662128" y="0"/>
              </a:lnTo>
              <a:lnTo>
                <a:pt x="3944894" y="0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A3894A-90B4-434B-BCFA-8257031DC523}">
      <dsp:nvSpPr>
        <dsp:cNvPr id="0" name=""/>
        <dsp:cNvSpPr/>
      </dsp:nvSpPr>
      <dsp:spPr>
        <a:xfrm>
          <a:off x="371619" y="1380276"/>
          <a:ext cx="2827658" cy="862435"/>
        </a:xfrm>
        <a:prstGeom prst="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10223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i="0" u="none" strike="noStrike" kern="1200" dirty="0">
              <a:solidFill>
                <a:schemeClr val="tx1"/>
              </a:solidFill>
              <a:effectLst/>
              <a:latin typeface="Calibri Light" panose="020F0302020204030204"/>
              <a:ea typeface="+mn-ea"/>
              <a:cs typeface="Calibri Light" panose="020F0302020204030204" pitchFamily="34" charset="0"/>
            </a:rPr>
            <a:t>מחלות אטופיות בתינוקות</a:t>
          </a:r>
        </a:p>
      </dsp:txBody>
      <dsp:txXfrm>
        <a:off x="371619" y="1380276"/>
        <a:ext cx="2827658" cy="862435"/>
      </dsp:txXfrm>
    </dsp:sp>
    <dsp:sp modelId="{7D2A13D9-7535-4CD9-8EA7-7D580732251D}">
      <dsp:nvSpPr>
        <dsp:cNvPr id="0" name=""/>
        <dsp:cNvSpPr/>
      </dsp:nvSpPr>
      <dsp:spPr>
        <a:xfrm>
          <a:off x="7144171" y="1344"/>
          <a:ext cx="2827658" cy="862435"/>
        </a:xfrm>
        <a:prstGeom prst="rect">
          <a:avLst/>
        </a:prstGeom>
        <a:gradFill rotWithShape="0">
          <a:gsLst>
            <a:gs pos="0">
              <a:schemeClr val="accent2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i="0" u="none" strike="noStrike" kern="1200" dirty="0">
              <a:effectLst/>
              <a:latin typeface="+mj-lt"/>
              <a:cs typeface="Calibri Light" panose="020F0302020204030204" pitchFamily="34" charset="0"/>
            </a:rPr>
            <a:t>אלרגיה למזון  </a:t>
          </a:r>
          <a:br>
            <a:rPr lang="en-US" sz="2200" i="0" u="none" strike="noStrike" kern="1200" dirty="0">
              <a:effectLst/>
              <a:latin typeface="+mj-lt"/>
              <a:cs typeface="Calibri Light" panose="020F0302020204030204" pitchFamily="34" charset="0"/>
            </a:rPr>
          </a:br>
          <a:r>
            <a:rPr lang="en-US" sz="2200" i="0" u="none" strike="noStrike" kern="1200" dirty="0">
              <a:effectLst/>
              <a:latin typeface="+mj-lt"/>
              <a:cs typeface="Calibri Light" panose="020F0302020204030204" pitchFamily="34" charset="0"/>
            </a:rPr>
            <a:t>(Food allergy, FA)</a:t>
          </a:r>
          <a:endParaRPr lang="he-IL" sz="2200" kern="1200" dirty="0">
            <a:latin typeface="+mj-lt"/>
          </a:endParaRPr>
        </a:p>
      </dsp:txBody>
      <dsp:txXfrm>
        <a:off x="7144171" y="1344"/>
        <a:ext cx="2827658" cy="862435"/>
      </dsp:txXfrm>
    </dsp:sp>
    <dsp:sp modelId="{9299DF89-FF68-452C-9898-7CC8EA4EF70B}">
      <dsp:nvSpPr>
        <dsp:cNvPr id="0" name=""/>
        <dsp:cNvSpPr/>
      </dsp:nvSpPr>
      <dsp:spPr>
        <a:xfrm>
          <a:off x="7144171" y="1261091"/>
          <a:ext cx="2827658" cy="862435"/>
        </a:xfrm>
        <a:prstGeom prst="rect">
          <a:avLst/>
        </a:prstGeom>
        <a:gradFill rotWithShape="0">
          <a:gsLst>
            <a:gs pos="0">
              <a:schemeClr val="accent2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i="0" u="none" strike="noStrike" kern="1200" dirty="0">
              <a:effectLst/>
              <a:latin typeface="+mj-lt"/>
              <a:cs typeface="Calibri Light" panose="020F0302020204030204" pitchFamily="34" charset="0"/>
            </a:rPr>
            <a:t>אסטמה של העור</a:t>
          </a:r>
          <a:br>
            <a:rPr lang="en-US" sz="2200" i="0" u="none" strike="noStrike" kern="1200" dirty="0">
              <a:effectLst/>
              <a:latin typeface="+mj-lt"/>
              <a:cs typeface="Calibri Light" panose="020F0302020204030204" pitchFamily="34" charset="0"/>
            </a:rPr>
          </a:br>
          <a:r>
            <a:rPr lang="he-IL" sz="2200" i="0" u="none" strike="noStrike" kern="1200" dirty="0">
              <a:effectLst/>
              <a:latin typeface="+mj-lt"/>
              <a:cs typeface="Calibri Light" panose="020F0302020204030204" pitchFamily="34" charset="0"/>
            </a:rPr>
            <a:t> (</a:t>
          </a:r>
          <a:r>
            <a:rPr lang="en-US" sz="2200" i="0" u="none" strike="noStrike" kern="1200" dirty="0">
              <a:effectLst/>
              <a:latin typeface="+mj-lt"/>
              <a:cs typeface="Calibri Light" panose="020F0302020204030204" pitchFamily="34" charset="0"/>
            </a:rPr>
            <a:t>Atopic dermatitis, AD</a:t>
          </a:r>
          <a:r>
            <a:rPr lang="he-IL" sz="2200" i="0" u="none" strike="noStrike" kern="1200" dirty="0">
              <a:effectLst/>
              <a:latin typeface="+mj-lt"/>
              <a:cs typeface="Calibri Light" panose="020F0302020204030204" pitchFamily="34" charset="0"/>
            </a:rPr>
            <a:t>)</a:t>
          </a:r>
          <a:endParaRPr lang="he-IL" sz="2200" kern="1200" dirty="0">
            <a:latin typeface="+mj-lt"/>
          </a:endParaRPr>
        </a:p>
      </dsp:txBody>
      <dsp:txXfrm>
        <a:off x="7144171" y="1261091"/>
        <a:ext cx="2827658" cy="862435"/>
      </dsp:txXfrm>
    </dsp:sp>
    <dsp:sp modelId="{6DAA35E1-5E7F-47D3-BBAC-032FB00BBD5F}">
      <dsp:nvSpPr>
        <dsp:cNvPr id="0" name=""/>
        <dsp:cNvSpPr/>
      </dsp:nvSpPr>
      <dsp:spPr>
        <a:xfrm>
          <a:off x="7144171" y="2433130"/>
          <a:ext cx="2827658" cy="1092714"/>
        </a:xfrm>
        <a:prstGeom prst="rect">
          <a:avLst/>
        </a:prstGeom>
        <a:gradFill rotWithShape="0">
          <a:gsLst>
            <a:gs pos="0">
              <a:schemeClr val="accent2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10223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i="0" u="none" strike="noStrike" kern="1200" dirty="0">
              <a:effectLst/>
              <a:latin typeface="Calibri Light" panose="020F0302020204030204"/>
              <a:ea typeface="+mn-ea"/>
              <a:cs typeface="Calibri Light" panose="020F0302020204030204" pitchFamily="34" charset="0"/>
            </a:rPr>
            <a:t>אסטמה בדרכי הנשימה</a:t>
          </a:r>
        </a:p>
        <a:p>
          <a:pPr marL="0" lvl="0" indent="0" algn="ctr" defTabSz="10223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u="none" strike="noStrike" kern="1200" dirty="0">
              <a:effectLst/>
              <a:latin typeface="Calibri Light" panose="020F0302020204030204"/>
              <a:ea typeface="+mn-ea"/>
              <a:cs typeface="Calibri Light" panose="020F0302020204030204" pitchFamily="34" charset="0"/>
            </a:rPr>
            <a:t>(Hyper Reactive Airway Disease, HRAD)</a:t>
          </a:r>
          <a:endParaRPr lang="he-IL" sz="2200" i="0" u="none" strike="noStrike" kern="1200" dirty="0">
            <a:effectLst/>
            <a:latin typeface="Calibri Light" panose="020F0302020204030204"/>
            <a:ea typeface="+mn-ea"/>
            <a:cs typeface="Calibri Light" panose="020F0302020204030204" pitchFamily="34" charset="0"/>
          </a:endParaRPr>
        </a:p>
      </dsp:txBody>
      <dsp:txXfrm>
        <a:off x="7144171" y="2433130"/>
        <a:ext cx="2827658" cy="1092714"/>
      </dsp:txXfrm>
    </dsp:sp>
    <dsp:sp modelId="{CF889AD6-86AB-43C0-98A1-C878464D4F21}">
      <dsp:nvSpPr>
        <dsp:cNvPr id="0" name=""/>
        <dsp:cNvSpPr/>
      </dsp:nvSpPr>
      <dsp:spPr>
        <a:xfrm>
          <a:off x="3750981" y="591942"/>
          <a:ext cx="2827658" cy="862435"/>
        </a:xfrm>
        <a:prstGeom prst="rect">
          <a:avLst/>
        </a:prstGeom>
        <a:solidFill>
          <a:schemeClr val="bg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i="0" u="none" strike="noStrike" kern="1200" dirty="0">
              <a:effectLst/>
              <a:latin typeface="Calibri Light" panose="020F0302020204030204"/>
              <a:ea typeface="+mn-ea"/>
              <a:cs typeface="Calibri Light" panose="020F0302020204030204" pitchFamily="34" charset="0"/>
            </a:rPr>
            <a:t>בשנה הראשונה</a:t>
          </a:r>
          <a:r>
            <a:rPr lang="he-IL" sz="2200" kern="1200" dirty="0">
              <a:latin typeface="+mj-lt"/>
            </a:rPr>
            <a:t>	</a:t>
          </a:r>
        </a:p>
      </dsp:txBody>
      <dsp:txXfrm>
        <a:off x="3750981" y="591942"/>
        <a:ext cx="2827658" cy="862435"/>
      </dsp:txXfrm>
    </dsp:sp>
    <dsp:sp modelId="{DA559B3A-D17C-4613-BD35-E0351912A4AC}">
      <dsp:nvSpPr>
        <dsp:cNvPr id="0" name=""/>
        <dsp:cNvSpPr/>
      </dsp:nvSpPr>
      <dsp:spPr>
        <a:xfrm>
          <a:off x="3765600" y="2154854"/>
          <a:ext cx="2827658" cy="862435"/>
        </a:xfrm>
        <a:prstGeom prst="rect">
          <a:avLst/>
        </a:prstGeom>
        <a:solidFill>
          <a:schemeClr val="bg1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i="0" u="none" strike="noStrike" kern="1200">
              <a:effectLst/>
              <a:latin typeface="Calibri Light" panose="020F0302020204030204"/>
              <a:ea typeface="+mn-ea"/>
              <a:cs typeface="Calibri Light" panose="020F0302020204030204" pitchFamily="34" charset="0"/>
            </a:rPr>
            <a:t>בשנה השניה</a:t>
          </a:r>
          <a:endParaRPr lang="he-IL" sz="2200" i="0" u="none" strike="noStrike" kern="1200" dirty="0">
            <a:effectLst/>
            <a:latin typeface="Calibri Light" panose="020F0302020204030204"/>
            <a:ea typeface="+mn-ea"/>
            <a:cs typeface="Calibri Light" panose="020F0302020204030204" pitchFamily="34" charset="0"/>
          </a:endParaRPr>
        </a:p>
      </dsp:txBody>
      <dsp:txXfrm>
        <a:off x="3765600" y="2154854"/>
        <a:ext cx="2827658" cy="8624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0BED5E-8F98-4BDD-8877-2A7712607137}">
      <dsp:nvSpPr>
        <dsp:cNvPr id="0" name=""/>
        <dsp:cNvSpPr/>
      </dsp:nvSpPr>
      <dsp:spPr>
        <a:xfrm rot="5400000">
          <a:off x="6291876" y="-3750929"/>
          <a:ext cx="1131133" cy="892165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r" defTabSz="977900" rtl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e-IL" sz="2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שאלונים מלאים בלבד</a:t>
          </a:r>
        </a:p>
        <a:p>
          <a:pPr marL="228600" lvl="1" indent="-228600" algn="r" defTabSz="977900" rtl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e-IL" sz="2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תינוקות בני שנתיים ומעלה </a:t>
          </a:r>
        </a:p>
        <a:p>
          <a:pPr marL="228600" lvl="1" indent="-228600" algn="r" defTabSz="977900" rtl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e-IL" sz="2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סה"כ 2,252 </a:t>
          </a:r>
          <a:r>
            <a:rPr lang="he-IL" sz="14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(נכון ל15 ביוני) </a:t>
          </a:r>
          <a:r>
            <a:rPr lang="he-IL" sz="2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&gt;&gt; נותרנו עם 1,885 תצפיות</a:t>
          </a:r>
        </a:p>
      </dsp:txBody>
      <dsp:txXfrm rot="-5400000">
        <a:off x="2396615" y="199549"/>
        <a:ext cx="8866439" cy="1020699"/>
      </dsp:txXfrm>
    </dsp:sp>
    <dsp:sp modelId="{F46EBE5C-FD7F-4942-B2F9-AD2D0E3BBE9A}">
      <dsp:nvSpPr>
        <dsp:cNvPr id="0" name=""/>
        <dsp:cNvSpPr/>
      </dsp:nvSpPr>
      <dsp:spPr>
        <a:xfrm>
          <a:off x="0" y="39786"/>
          <a:ext cx="2400910" cy="141391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סינון</a:t>
          </a:r>
        </a:p>
      </dsp:txBody>
      <dsp:txXfrm>
        <a:off x="69022" y="108808"/>
        <a:ext cx="2262866" cy="1275873"/>
      </dsp:txXfrm>
    </dsp:sp>
    <dsp:sp modelId="{AB892E0A-4F52-491D-A3EE-4FE82B09636F}">
      <dsp:nvSpPr>
        <dsp:cNvPr id="0" name=""/>
        <dsp:cNvSpPr/>
      </dsp:nvSpPr>
      <dsp:spPr>
        <a:xfrm rot="5400000">
          <a:off x="6134361" y="-2266316"/>
          <a:ext cx="1405433" cy="8921656"/>
        </a:xfrm>
        <a:prstGeom prst="round2Same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r" defTabSz="9779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קבוצה 1: עד מרץ 19</a:t>
          </a:r>
        </a:p>
        <a:p>
          <a:pPr marL="228600" lvl="1" indent="-228600" algn="r" defTabSz="9779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קבוצה 2: בין מרץ 19 למרץ 20</a:t>
          </a:r>
        </a:p>
        <a:p>
          <a:pPr marL="228600" lvl="1" indent="-228600" algn="r" defTabSz="9779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קבוצה 3: בין 11 במרץ 20 ל7 בפברואר 21</a:t>
          </a:r>
        </a:p>
        <a:p>
          <a:pPr marL="228600" lvl="1" indent="-228600" algn="r" defTabSz="9779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קבוצה 4: החל מה-7 בפברואר 21</a:t>
          </a:r>
        </a:p>
      </dsp:txBody>
      <dsp:txXfrm rot="-5400000">
        <a:off x="2376250" y="1560403"/>
        <a:ext cx="8853048" cy="1268217"/>
      </dsp:txXfrm>
    </dsp:sp>
    <dsp:sp modelId="{28AC29C4-D466-402B-A2B8-527CBCD83DAA}">
      <dsp:nvSpPr>
        <dsp:cNvPr id="0" name=""/>
        <dsp:cNvSpPr/>
      </dsp:nvSpPr>
      <dsp:spPr>
        <a:xfrm>
          <a:off x="0" y="1524399"/>
          <a:ext cx="2400910" cy="1413917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he-IL" sz="2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חלוקה לקבוצות תאריך לידה</a:t>
          </a:r>
        </a:p>
      </dsp:txBody>
      <dsp:txXfrm>
        <a:off x="69022" y="1593421"/>
        <a:ext cx="2262866" cy="1275873"/>
      </dsp:txXfrm>
    </dsp:sp>
    <dsp:sp modelId="{2970D44E-B8AA-4D7A-9E9A-CB1AE38B7F26}">
      <dsp:nvSpPr>
        <dsp:cNvPr id="0" name=""/>
        <dsp:cNvSpPr/>
      </dsp:nvSpPr>
      <dsp:spPr>
        <a:xfrm rot="5400000">
          <a:off x="6291876" y="-781703"/>
          <a:ext cx="1131133" cy="8921656"/>
        </a:xfrm>
        <a:prstGeom prst="round2Same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r" defTabSz="9779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איחוד המחלות האטופיות בכל שנה למשתנה בינארי (</a:t>
          </a:r>
          <a:r>
            <a:rPr lang="en-US" sz="2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is atopic</a:t>
          </a:r>
          <a:r>
            <a:rPr lang="he-IL" sz="2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)</a:t>
          </a:r>
        </a:p>
        <a:p>
          <a:pPr marL="228600" lvl="1" indent="-228600" algn="r" defTabSz="977900" rtl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e-IL" sz="2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משתנה </a:t>
          </a:r>
          <a:r>
            <a:rPr lang="en-US" sz="2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SES</a:t>
          </a:r>
          <a:r>
            <a:rPr lang="he-IL" sz="2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(מצב חברתי-כלכלי) יצרנו 3 קבוצות (</a:t>
          </a:r>
          <a:r>
            <a:rPr lang="en-US" sz="2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1-5, 6-8, 9-10</a:t>
          </a:r>
          <a:r>
            <a:rPr lang="he-IL" sz="2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)</a:t>
          </a:r>
        </a:p>
      </dsp:txBody>
      <dsp:txXfrm rot="-5400000">
        <a:off x="2396615" y="3168775"/>
        <a:ext cx="8866439" cy="1020699"/>
      </dsp:txXfrm>
    </dsp:sp>
    <dsp:sp modelId="{6D341DC0-1094-4894-AC0E-646713532D86}">
      <dsp:nvSpPr>
        <dsp:cNvPr id="0" name=""/>
        <dsp:cNvSpPr/>
      </dsp:nvSpPr>
      <dsp:spPr>
        <a:xfrm>
          <a:off x="0" y="3009012"/>
          <a:ext cx="2400910" cy="1413917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he-IL" sz="2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עיבוד משתנים</a:t>
          </a:r>
        </a:p>
      </dsp:txBody>
      <dsp:txXfrm>
        <a:off x="69022" y="3078034"/>
        <a:ext cx="2262866" cy="1275873"/>
      </dsp:txXfrm>
    </dsp:sp>
    <dsp:sp modelId="{9CC4282A-1E7E-4C00-B681-2732A620B121}">
      <dsp:nvSpPr>
        <dsp:cNvPr id="0" name=""/>
        <dsp:cNvSpPr/>
      </dsp:nvSpPr>
      <dsp:spPr>
        <a:xfrm rot="5400000">
          <a:off x="6209773" y="702909"/>
          <a:ext cx="1295340" cy="8921656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r" defTabSz="9779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סה"כ ירדו 233 (רובם כתוצאה ממידע חסר במשנה השכלת האם)</a:t>
          </a:r>
        </a:p>
        <a:p>
          <a:pPr marL="228600" lvl="1" indent="-228600" algn="r" defTabSz="9779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לבסוף נותרו 1,652 תצפיות</a:t>
          </a:r>
        </a:p>
      </dsp:txBody>
      <dsp:txXfrm rot="-5400000">
        <a:off x="2396616" y="4579300"/>
        <a:ext cx="8858423" cy="1168874"/>
      </dsp:txXfrm>
    </dsp:sp>
    <dsp:sp modelId="{8B1DC17F-2749-432A-BD6D-B53D0088ACAC}">
      <dsp:nvSpPr>
        <dsp:cNvPr id="0" name=""/>
        <dsp:cNvSpPr/>
      </dsp:nvSpPr>
      <dsp:spPr>
        <a:xfrm>
          <a:off x="0" y="4459718"/>
          <a:ext cx="2400910" cy="1413917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טיפול בערכים חסרים</a:t>
          </a:r>
        </a:p>
      </dsp:txBody>
      <dsp:txXfrm>
        <a:off x="69022" y="4528740"/>
        <a:ext cx="2262866" cy="12758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8A5BA0-DD07-4168-9D52-1574BF6AA0F8}">
      <dsp:nvSpPr>
        <dsp:cNvPr id="0" name=""/>
        <dsp:cNvSpPr/>
      </dsp:nvSpPr>
      <dsp:spPr>
        <a:xfrm>
          <a:off x="3985" y="-154503"/>
          <a:ext cx="3543374" cy="3173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latin typeface="Calibri Light" panose="020F0302020204030204" pitchFamily="34" charset="0"/>
              <a:cs typeface="Calibri Light" panose="020F0302020204030204" pitchFamily="34" charset="0"/>
            </a:rPr>
            <a:t>שנה שניה</a:t>
          </a:r>
          <a:endParaRPr lang="en-US" sz="2000" kern="1200" dirty="0"/>
        </a:p>
      </dsp:txBody>
      <dsp:txXfrm>
        <a:off x="3985" y="-154503"/>
        <a:ext cx="3543374" cy="317386"/>
      </dsp:txXfrm>
    </dsp:sp>
    <dsp:sp modelId="{47CCE546-562C-4049-BE9A-0D808D519E08}">
      <dsp:nvSpPr>
        <dsp:cNvPr id="0" name=""/>
        <dsp:cNvSpPr/>
      </dsp:nvSpPr>
      <dsp:spPr>
        <a:xfrm>
          <a:off x="3985" y="165440"/>
          <a:ext cx="3543374" cy="38430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he-IL" sz="20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משתנים של השנה הראשונה +</a:t>
          </a:r>
          <a:endParaRPr lang="en-US" sz="2000" kern="1200" dirty="0"/>
        </a:p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US" sz="2000" kern="1200" dirty="0"/>
        </a:p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0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חיסון בשנה הראשונה</a:t>
          </a:r>
        </a:p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0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טיפול אנטיביוטי בשנה הראשונה</a:t>
          </a:r>
        </a:p>
      </dsp:txBody>
      <dsp:txXfrm>
        <a:off x="3985" y="165440"/>
        <a:ext cx="3543374" cy="3843000"/>
      </dsp:txXfrm>
    </dsp:sp>
    <dsp:sp modelId="{844DADB7-C214-4234-B75B-C7A6AC29D259}">
      <dsp:nvSpPr>
        <dsp:cNvPr id="0" name=""/>
        <dsp:cNvSpPr/>
      </dsp:nvSpPr>
      <dsp:spPr>
        <a:xfrm>
          <a:off x="4042947" y="-151966"/>
          <a:ext cx="3543374" cy="31235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latin typeface="Calibri Light" panose="020F0302020204030204" pitchFamily="34" charset="0"/>
              <a:cs typeface="Calibri Light" panose="020F0302020204030204" pitchFamily="34" charset="0"/>
            </a:rPr>
            <a:t>שנה ראשונה</a:t>
          </a:r>
          <a:endParaRPr lang="en-US" sz="2000" kern="1200" dirty="0"/>
        </a:p>
      </dsp:txBody>
      <dsp:txXfrm>
        <a:off x="4042947" y="-151966"/>
        <a:ext cx="3543374" cy="312352"/>
      </dsp:txXfrm>
    </dsp:sp>
    <dsp:sp modelId="{4639455B-EDB4-4E81-AC33-EF5A0F1D0EDB}">
      <dsp:nvSpPr>
        <dsp:cNvPr id="0" name=""/>
        <dsp:cNvSpPr/>
      </dsp:nvSpPr>
      <dsp:spPr>
        <a:xfrm>
          <a:off x="4042947" y="162903"/>
          <a:ext cx="3543374" cy="38430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e-IL" sz="20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קבוצה סוציו אקונומית</a:t>
          </a:r>
          <a:endParaRPr lang="en-US" sz="2000" kern="1200" dirty="0"/>
        </a:p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0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סוג היריון</a:t>
          </a:r>
        </a:p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0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מחלות אטופיות אצל האם</a:t>
          </a:r>
        </a:p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0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מחלות אטופיות אצל האב</a:t>
          </a:r>
        </a:p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0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שנת הלידה של האם</a:t>
          </a:r>
        </a:p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0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השכלת האם</a:t>
          </a:r>
        </a:p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0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מספר הילדים</a:t>
          </a:r>
        </a:p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0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מין</a:t>
          </a:r>
        </a:p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0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סוג האכלה בחודשיים הראשונים</a:t>
          </a:r>
        </a:p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0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סוג הלידה (קיסרי/ ואגינלי)</a:t>
          </a:r>
        </a:p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000" b="1" kern="1200" dirty="0">
              <a:latin typeface="Calibri Light" panose="020F0302020204030204" pitchFamily="34" charset="0"/>
              <a:cs typeface="Calibri Light" panose="020F0302020204030204" pitchFamily="34" charset="0"/>
            </a:rPr>
            <a:t>קבוצת הלידה של התינוק</a:t>
          </a:r>
        </a:p>
      </dsp:txBody>
      <dsp:txXfrm>
        <a:off x="4042947" y="162903"/>
        <a:ext cx="3543374" cy="3843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635C1-FC80-4EBF-8663-8B917240311C}">
      <dsp:nvSpPr>
        <dsp:cNvPr id="0" name=""/>
        <dsp:cNvSpPr/>
      </dsp:nvSpPr>
      <dsp:spPr>
        <a:xfrm>
          <a:off x="1191" y="679616"/>
          <a:ext cx="2787381" cy="13936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he-IL" sz="1800" kern="1200" dirty="0">
              <a:latin typeface="Gisha" panose="020B0502040204020203" pitchFamily="34" charset="-79"/>
              <a:ea typeface="Microsoft Sans Serif" panose="020B0604020202020204" pitchFamily="34" charset="0"/>
              <a:cs typeface="Gisha" panose="020B0502040204020203" pitchFamily="34" charset="-79"/>
            </a:rPr>
            <a:t>פרשנות נוחה באמצעות </a:t>
          </a:r>
          <a:r>
            <a:rPr lang="en-US" sz="1800" kern="1200" dirty="0">
              <a:latin typeface="Gisha" panose="020B0502040204020203" pitchFamily="34" charset="-79"/>
              <a:ea typeface="Microsoft Sans Serif" panose="020B0604020202020204" pitchFamily="34" charset="0"/>
              <a:cs typeface="Gisha" panose="020B0502040204020203" pitchFamily="34" charset="-79"/>
            </a:rPr>
            <a:t>Odds Ratio</a:t>
          </a:r>
        </a:p>
      </dsp:txBody>
      <dsp:txXfrm>
        <a:off x="42011" y="720436"/>
        <a:ext cx="2705741" cy="1312050"/>
      </dsp:txXfrm>
    </dsp:sp>
    <dsp:sp modelId="{FDFA2729-73D6-4B35-9181-5D6099A0628E}">
      <dsp:nvSpPr>
        <dsp:cNvPr id="0" name=""/>
        <dsp:cNvSpPr/>
      </dsp:nvSpPr>
      <dsp:spPr>
        <a:xfrm>
          <a:off x="3485418" y="679616"/>
          <a:ext cx="2787381" cy="13936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50000"/>
                <a:hueOff val="-394115"/>
                <a:satOff val="5189"/>
                <a:lumOff val="310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-394115"/>
                <a:satOff val="5189"/>
                <a:lumOff val="310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-394115"/>
                <a:satOff val="5189"/>
                <a:lumOff val="310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dirty="0">
              <a:latin typeface="Gisha" panose="020B0502040204020203" pitchFamily="34" charset="-79"/>
              <a:ea typeface="Microsoft Sans Serif" panose="020B0604020202020204" pitchFamily="34" charset="0"/>
              <a:cs typeface="Gisha" panose="020B0502040204020203" pitchFamily="34" charset="-79"/>
            </a:rPr>
            <a:t>מידול הקשר בין משתנים מסבירים (בלתי תלויים) לבין הסתברות לתוצאה בינארית</a:t>
          </a:r>
          <a:endParaRPr lang="en-US" sz="1800" kern="1200" dirty="0">
            <a:latin typeface="Gisha" panose="020B0502040204020203" pitchFamily="34" charset="-79"/>
            <a:ea typeface="Microsoft Sans Serif" panose="020B0604020202020204" pitchFamily="34" charset="0"/>
            <a:cs typeface="Gisha" panose="020B0502040204020203" pitchFamily="34" charset="-79"/>
          </a:endParaRPr>
        </a:p>
      </dsp:txBody>
      <dsp:txXfrm>
        <a:off x="3526238" y="720436"/>
        <a:ext cx="2705741" cy="1312050"/>
      </dsp:txXfrm>
    </dsp:sp>
    <dsp:sp modelId="{0E4F6A79-F19F-4BE3-A7A2-AE6176865BB2}">
      <dsp:nvSpPr>
        <dsp:cNvPr id="0" name=""/>
        <dsp:cNvSpPr/>
      </dsp:nvSpPr>
      <dsp:spPr>
        <a:xfrm>
          <a:off x="6969645" y="679616"/>
          <a:ext cx="2787381" cy="13936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50000"/>
                <a:hueOff val="-394115"/>
                <a:satOff val="5189"/>
                <a:lumOff val="310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-394115"/>
                <a:satOff val="5189"/>
                <a:lumOff val="310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-394115"/>
                <a:satOff val="5189"/>
                <a:lumOff val="310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dirty="0">
              <a:latin typeface="Gisha" panose="020B0502040204020203" pitchFamily="34" charset="-79"/>
              <a:ea typeface="Microsoft Sans Serif" panose="020B0604020202020204" pitchFamily="34" charset="0"/>
              <a:cs typeface="Gisha" panose="020B0502040204020203" pitchFamily="34" charset="-79"/>
            </a:rPr>
            <a:t>המשתנה המוסבר הינו משתנה בינארי 0/1</a:t>
          </a:r>
          <a:endParaRPr lang="en-US" sz="1800" kern="1200" dirty="0">
            <a:latin typeface="Gisha" panose="020B0502040204020203" pitchFamily="34" charset="-79"/>
            <a:ea typeface="Microsoft Sans Serif" panose="020B0604020202020204" pitchFamily="34" charset="0"/>
            <a:cs typeface="Gisha" panose="020B0502040204020203" pitchFamily="34" charset="-79"/>
          </a:endParaRPr>
        </a:p>
      </dsp:txBody>
      <dsp:txXfrm>
        <a:off x="7010465" y="720436"/>
        <a:ext cx="2705741" cy="13120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E3035-CE5A-41A2-A6F0-3F5AC5EC85AA}">
      <dsp:nvSpPr>
        <dsp:cNvPr id="0" name=""/>
        <dsp:cNvSpPr/>
      </dsp:nvSpPr>
      <dsp:spPr>
        <a:xfrm>
          <a:off x="167283" y="257"/>
          <a:ext cx="799858" cy="47991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900" kern="1200" dirty="0">
              <a:latin typeface="Gisha" panose="020B0502040204020203" pitchFamily="34" charset="-79"/>
              <a:cs typeface="Gisha" panose="020B0502040204020203" pitchFamily="34" charset="-79"/>
            </a:rPr>
            <a:t>רמה חברתית כלכלית 6-8</a:t>
          </a:r>
          <a:endParaRPr lang="en-US" sz="900" kern="1200" dirty="0">
            <a:latin typeface="Gisha" panose="020B0502040204020203" pitchFamily="34" charset="-79"/>
            <a:cs typeface="Gisha" panose="020B0502040204020203" pitchFamily="34" charset="-79"/>
          </a:endParaRPr>
        </a:p>
      </dsp:txBody>
      <dsp:txXfrm>
        <a:off x="167283" y="257"/>
        <a:ext cx="799858" cy="479914"/>
      </dsp:txXfrm>
    </dsp:sp>
    <dsp:sp modelId="{C555016E-5889-43F1-9D9A-F6C9C80AF4CB}">
      <dsp:nvSpPr>
        <dsp:cNvPr id="0" name=""/>
        <dsp:cNvSpPr/>
      </dsp:nvSpPr>
      <dsp:spPr>
        <a:xfrm>
          <a:off x="167283" y="560158"/>
          <a:ext cx="799858" cy="479914"/>
        </a:xfrm>
        <a:prstGeom prst="rect">
          <a:avLst/>
        </a:prstGeom>
        <a:gradFill rotWithShape="0">
          <a:gsLst>
            <a:gs pos="0">
              <a:schemeClr val="accent2">
                <a:hueOff val="-132306"/>
                <a:satOff val="-7630"/>
                <a:lumOff val="7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32306"/>
                <a:satOff val="-7630"/>
                <a:lumOff val="7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32306"/>
                <a:satOff val="-7630"/>
                <a:lumOff val="7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900" kern="1200" dirty="0">
              <a:latin typeface="Gisha" panose="020B0502040204020203" pitchFamily="34" charset="-79"/>
              <a:cs typeface="Gisha" panose="020B0502040204020203" pitchFamily="34" charset="-79"/>
            </a:rPr>
            <a:t>זכר</a:t>
          </a:r>
        </a:p>
      </dsp:txBody>
      <dsp:txXfrm>
        <a:off x="167283" y="560158"/>
        <a:ext cx="799858" cy="479914"/>
      </dsp:txXfrm>
    </dsp:sp>
    <dsp:sp modelId="{5BDC2F35-F0C7-4AF4-A1DB-3118D163CC91}">
      <dsp:nvSpPr>
        <dsp:cNvPr id="0" name=""/>
        <dsp:cNvSpPr/>
      </dsp:nvSpPr>
      <dsp:spPr>
        <a:xfrm>
          <a:off x="167283" y="1120059"/>
          <a:ext cx="799858" cy="479914"/>
        </a:xfrm>
        <a:prstGeom prst="rect">
          <a:avLst/>
        </a:prstGeom>
        <a:gradFill rotWithShape="0">
          <a:gsLst>
            <a:gs pos="0">
              <a:schemeClr val="accent2">
                <a:hueOff val="-264611"/>
                <a:satOff val="-15260"/>
                <a:lumOff val="156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64611"/>
                <a:satOff val="-15260"/>
                <a:lumOff val="156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64611"/>
                <a:satOff val="-15260"/>
                <a:lumOff val="156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900" kern="1200" dirty="0">
              <a:latin typeface="Gisha" panose="020B0502040204020203" pitchFamily="34" charset="-79"/>
              <a:cs typeface="Gisha" panose="020B0502040204020203" pitchFamily="34" charset="-79"/>
            </a:rPr>
            <a:t>היריון ספונטני</a:t>
          </a:r>
        </a:p>
      </dsp:txBody>
      <dsp:txXfrm>
        <a:off x="167283" y="1120059"/>
        <a:ext cx="799858" cy="479914"/>
      </dsp:txXfrm>
    </dsp:sp>
    <dsp:sp modelId="{0F97C194-31B1-4121-8A61-0AFC681B07F9}">
      <dsp:nvSpPr>
        <dsp:cNvPr id="0" name=""/>
        <dsp:cNvSpPr/>
      </dsp:nvSpPr>
      <dsp:spPr>
        <a:xfrm>
          <a:off x="167283" y="1679960"/>
          <a:ext cx="799858" cy="479914"/>
        </a:xfrm>
        <a:prstGeom prst="rect">
          <a:avLst/>
        </a:prstGeom>
        <a:gradFill rotWithShape="0">
          <a:gsLst>
            <a:gs pos="0">
              <a:schemeClr val="accent2">
                <a:hueOff val="-396917"/>
                <a:satOff val="-22889"/>
                <a:lumOff val="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96917"/>
                <a:satOff val="-22889"/>
                <a:lumOff val="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96917"/>
                <a:satOff val="-22889"/>
                <a:lumOff val="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900" kern="1200" dirty="0">
              <a:latin typeface="Gisha" panose="020B0502040204020203" pitchFamily="34" charset="-79"/>
              <a:cs typeface="Gisha" panose="020B0502040204020203" pitchFamily="34" charset="-79"/>
            </a:rPr>
            <a:t>אמא ואבא בריאים </a:t>
          </a:r>
        </a:p>
      </dsp:txBody>
      <dsp:txXfrm>
        <a:off x="167283" y="1679960"/>
        <a:ext cx="799858" cy="479914"/>
      </dsp:txXfrm>
    </dsp:sp>
    <dsp:sp modelId="{07329286-9F4A-43D8-9BA4-16F577D008D7}">
      <dsp:nvSpPr>
        <dsp:cNvPr id="0" name=""/>
        <dsp:cNvSpPr/>
      </dsp:nvSpPr>
      <dsp:spPr>
        <a:xfrm>
          <a:off x="167283" y="2239860"/>
          <a:ext cx="799858" cy="479914"/>
        </a:xfrm>
        <a:prstGeom prst="rect">
          <a:avLst/>
        </a:prstGeom>
        <a:gradFill rotWithShape="0">
          <a:gsLst>
            <a:gs pos="0">
              <a:schemeClr val="accent2">
                <a:hueOff val="-529223"/>
                <a:satOff val="-30519"/>
                <a:lumOff val="313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29223"/>
                <a:satOff val="-30519"/>
                <a:lumOff val="313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29223"/>
                <a:satOff val="-30519"/>
                <a:lumOff val="313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900" kern="1200" dirty="0">
              <a:latin typeface="Gisha" panose="020B0502040204020203" pitchFamily="34" charset="-79"/>
              <a:cs typeface="Gisha" panose="020B0502040204020203" pitchFamily="34" charset="-79"/>
            </a:rPr>
            <a:t>שנת לידה של האם - 1986</a:t>
          </a:r>
        </a:p>
      </dsp:txBody>
      <dsp:txXfrm>
        <a:off x="167283" y="2239860"/>
        <a:ext cx="799858" cy="479914"/>
      </dsp:txXfrm>
    </dsp:sp>
    <dsp:sp modelId="{2E59F6FF-A91B-43FB-8FBB-9E7FE05A6E85}">
      <dsp:nvSpPr>
        <dsp:cNvPr id="0" name=""/>
        <dsp:cNvSpPr/>
      </dsp:nvSpPr>
      <dsp:spPr>
        <a:xfrm>
          <a:off x="167283" y="2799761"/>
          <a:ext cx="799858" cy="479914"/>
        </a:xfrm>
        <a:prstGeom prst="rect">
          <a:avLst/>
        </a:prstGeom>
        <a:gradFill rotWithShape="0">
          <a:gsLst>
            <a:gs pos="0">
              <a:schemeClr val="accent2">
                <a:hueOff val="-661529"/>
                <a:satOff val="-38149"/>
                <a:lumOff val="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61529"/>
                <a:satOff val="-38149"/>
                <a:lumOff val="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61529"/>
                <a:satOff val="-38149"/>
                <a:lumOff val="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900" kern="1200" dirty="0">
              <a:latin typeface="Gisha" panose="020B0502040204020203" pitchFamily="34" charset="-79"/>
              <a:cs typeface="Gisha" panose="020B0502040204020203" pitchFamily="34" charset="-79"/>
            </a:rPr>
            <a:t>השכלת האם - אקדמאית</a:t>
          </a:r>
        </a:p>
      </dsp:txBody>
      <dsp:txXfrm>
        <a:off x="167283" y="2799761"/>
        <a:ext cx="799858" cy="479914"/>
      </dsp:txXfrm>
    </dsp:sp>
    <dsp:sp modelId="{F1037F08-2944-4A0D-AD87-E55C095FC244}">
      <dsp:nvSpPr>
        <dsp:cNvPr id="0" name=""/>
        <dsp:cNvSpPr/>
      </dsp:nvSpPr>
      <dsp:spPr>
        <a:xfrm>
          <a:off x="167283" y="3359662"/>
          <a:ext cx="799858" cy="479914"/>
        </a:xfrm>
        <a:prstGeom prst="rect">
          <a:avLst/>
        </a:prstGeom>
        <a:gradFill rotWithShape="0">
          <a:gsLst>
            <a:gs pos="0">
              <a:schemeClr val="accent2">
                <a:hueOff val="-793834"/>
                <a:satOff val="-45779"/>
                <a:lumOff val="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93834"/>
                <a:satOff val="-45779"/>
                <a:lumOff val="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93834"/>
                <a:satOff val="-45779"/>
                <a:lumOff val="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900" kern="1200" dirty="0">
              <a:latin typeface="Gisha" panose="020B0502040204020203" pitchFamily="34" charset="-79"/>
              <a:cs typeface="Gisha" panose="020B0502040204020203" pitchFamily="34" charset="-79"/>
            </a:rPr>
            <a:t>ילד יחיד</a:t>
          </a:r>
        </a:p>
      </dsp:txBody>
      <dsp:txXfrm>
        <a:off x="167283" y="3359662"/>
        <a:ext cx="799858" cy="479914"/>
      </dsp:txXfrm>
    </dsp:sp>
    <dsp:sp modelId="{0FDA37CB-0B01-4B7A-B6F1-19DCA3D7668A}">
      <dsp:nvSpPr>
        <dsp:cNvPr id="0" name=""/>
        <dsp:cNvSpPr/>
      </dsp:nvSpPr>
      <dsp:spPr>
        <a:xfrm>
          <a:off x="167283" y="3919563"/>
          <a:ext cx="799858" cy="479914"/>
        </a:xfrm>
        <a:prstGeom prst="rect">
          <a:avLst/>
        </a:prstGeom>
        <a:gradFill rotWithShape="0">
          <a:gsLst>
            <a:gs pos="0">
              <a:schemeClr val="accent2">
                <a:hueOff val="-926140"/>
                <a:satOff val="-53409"/>
                <a:lumOff val="549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26140"/>
                <a:satOff val="-53409"/>
                <a:lumOff val="549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26140"/>
                <a:satOff val="-53409"/>
                <a:lumOff val="549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900" kern="1200" dirty="0">
              <a:latin typeface="Gisha" panose="020B0502040204020203" pitchFamily="34" charset="-79"/>
              <a:cs typeface="Gisha" panose="020B0502040204020203" pitchFamily="34" charset="-79"/>
            </a:rPr>
            <a:t>סוג מעון – פעוטון</a:t>
          </a:r>
        </a:p>
      </dsp:txBody>
      <dsp:txXfrm>
        <a:off x="167283" y="3919563"/>
        <a:ext cx="799858" cy="479914"/>
      </dsp:txXfrm>
    </dsp:sp>
    <dsp:sp modelId="{04070184-0254-4802-BEEA-6B6411FFB3F9}">
      <dsp:nvSpPr>
        <dsp:cNvPr id="0" name=""/>
        <dsp:cNvSpPr/>
      </dsp:nvSpPr>
      <dsp:spPr>
        <a:xfrm>
          <a:off x="167283" y="4479463"/>
          <a:ext cx="799858" cy="479914"/>
        </a:xfrm>
        <a:prstGeom prst="rect">
          <a:avLst/>
        </a:prstGeom>
        <a:gradFill rotWithShape="0">
          <a:gsLst>
            <a:gs pos="0">
              <a:schemeClr val="accent2">
                <a:hueOff val="-1058446"/>
                <a:satOff val="-61039"/>
                <a:lumOff val="62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58446"/>
                <a:satOff val="-61039"/>
                <a:lumOff val="62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58446"/>
                <a:satOff val="-61039"/>
                <a:lumOff val="62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900" kern="1200" dirty="0">
              <a:latin typeface="Gisha" panose="020B0502040204020203" pitchFamily="34" charset="-79"/>
              <a:cs typeface="Gisha" panose="020B0502040204020203" pitchFamily="34" charset="-79"/>
            </a:rPr>
            <a:t>קיבל חיסונים של גיל שנה</a:t>
          </a:r>
        </a:p>
      </dsp:txBody>
      <dsp:txXfrm>
        <a:off x="167283" y="4479463"/>
        <a:ext cx="799858" cy="479914"/>
      </dsp:txXfrm>
    </dsp:sp>
    <dsp:sp modelId="{3A20C092-0784-4880-8947-F8F75FE52CC7}">
      <dsp:nvSpPr>
        <dsp:cNvPr id="0" name=""/>
        <dsp:cNvSpPr/>
      </dsp:nvSpPr>
      <dsp:spPr>
        <a:xfrm>
          <a:off x="167283" y="5039364"/>
          <a:ext cx="799858" cy="479914"/>
        </a:xfrm>
        <a:prstGeom prst="rect">
          <a:avLst/>
        </a:prstGeom>
        <a:gradFill rotWithShape="0">
          <a:gsLst>
            <a:gs pos="0">
              <a:schemeClr val="accent2">
                <a:hueOff val="-1190752"/>
                <a:satOff val="-68668"/>
                <a:lumOff val="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90752"/>
                <a:satOff val="-68668"/>
                <a:lumOff val="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90752"/>
                <a:satOff val="-68668"/>
                <a:lumOff val="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900" kern="1200" dirty="0">
              <a:latin typeface="Gisha" panose="020B0502040204020203" pitchFamily="34" charset="-79"/>
              <a:cs typeface="Gisha" panose="020B0502040204020203" pitchFamily="34" charset="-79"/>
            </a:rPr>
            <a:t>חלב אם</a:t>
          </a:r>
        </a:p>
      </dsp:txBody>
      <dsp:txXfrm>
        <a:off x="167283" y="5039364"/>
        <a:ext cx="799858" cy="479914"/>
      </dsp:txXfrm>
    </dsp:sp>
    <dsp:sp modelId="{E7743ED7-5BA0-4F3C-B121-A7712888DA5E}">
      <dsp:nvSpPr>
        <dsp:cNvPr id="0" name=""/>
        <dsp:cNvSpPr/>
      </dsp:nvSpPr>
      <dsp:spPr>
        <a:xfrm>
          <a:off x="167283" y="5599265"/>
          <a:ext cx="799858" cy="479914"/>
        </a:xfrm>
        <a:prstGeom prst="rect">
          <a:avLst/>
        </a:prstGeom>
        <a:gradFill rotWithShape="0">
          <a:gsLst>
            <a:gs pos="0">
              <a:schemeClr val="accent2">
                <a:hueOff val="-1323057"/>
                <a:satOff val="-76298"/>
                <a:lumOff val="78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323057"/>
                <a:satOff val="-76298"/>
                <a:lumOff val="78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323057"/>
                <a:satOff val="-76298"/>
                <a:lumOff val="78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900" kern="1200" dirty="0">
              <a:latin typeface="Gisha" panose="020B0502040204020203" pitchFamily="34" charset="-79"/>
              <a:cs typeface="Gisha" panose="020B0502040204020203" pitchFamily="34" charset="-79"/>
            </a:rPr>
            <a:t>לידה ואגינאלית</a:t>
          </a:r>
        </a:p>
      </dsp:txBody>
      <dsp:txXfrm>
        <a:off x="167283" y="5599265"/>
        <a:ext cx="799858" cy="479914"/>
      </dsp:txXfrm>
    </dsp:sp>
    <dsp:sp modelId="{91BBA9B6-7CB7-445E-B42A-6EE986387F78}">
      <dsp:nvSpPr>
        <dsp:cNvPr id="0" name=""/>
        <dsp:cNvSpPr/>
      </dsp:nvSpPr>
      <dsp:spPr>
        <a:xfrm>
          <a:off x="167283" y="6159166"/>
          <a:ext cx="799858" cy="479914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900" kern="1200" dirty="0">
              <a:latin typeface="Gisha" panose="020B0502040204020203" pitchFamily="34" charset="-79"/>
              <a:cs typeface="Gisha" panose="020B0502040204020203" pitchFamily="34" charset="-79"/>
            </a:rPr>
            <a:t>לא קיבל טיפול אנטיביוטי בשנה הראשונה</a:t>
          </a:r>
        </a:p>
      </dsp:txBody>
      <dsp:txXfrm>
        <a:off x="167283" y="6159166"/>
        <a:ext cx="799858" cy="4799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E3035-CE5A-41A2-A6F0-3F5AC5EC85AA}">
      <dsp:nvSpPr>
        <dsp:cNvPr id="0" name=""/>
        <dsp:cNvSpPr/>
      </dsp:nvSpPr>
      <dsp:spPr>
        <a:xfrm>
          <a:off x="167283" y="257"/>
          <a:ext cx="799858" cy="47991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900" kern="1200" dirty="0">
              <a:latin typeface="Gisha" panose="020B0502040204020203" pitchFamily="34" charset="-79"/>
              <a:cs typeface="Gisha" panose="020B0502040204020203" pitchFamily="34" charset="-79"/>
            </a:rPr>
            <a:t>רמה חברתית כלכלית 6-8</a:t>
          </a:r>
          <a:endParaRPr lang="en-US" sz="900" kern="1200" dirty="0">
            <a:latin typeface="Gisha" panose="020B0502040204020203" pitchFamily="34" charset="-79"/>
            <a:cs typeface="Gisha" panose="020B0502040204020203" pitchFamily="34" charset="-79"/>
          </a:endParaRPr>
        </a:p>
      </dsp:txBody>
      <dsp:txXfrm>
        <a:off x="167283" y="257"/>
        <a:ext cx="799858" cy="479914"/>
      </dsp:txXfrm>
    </dsp:sp>
    <dsp:sp modelId="{C555016E-5889-43F1-9D9A-F6C9C80AF4CB}">
      <dsp:nvSpPr>
        <dsp:cNvPr id="0" name=""/>
        <dsp:cNvSpPr/>
      </dsp:nvSpPr>
      <dsp:spPr>
        <a:xfrm>
          <a:off x="167283" y="560158"/>
          <a:ext cx="799858" cy="479914"/>
        </a:xfrm>
        <a:prstGeom prst="rect">
          <a:avLst/>
        </a:prstGeom>
        <a:gradFill rotWithShape="0">
          <a:gsLst>
            <a:gs pos="0">
              <a:schemeClr val="accent2">
                <a:hueOff val="-132306"/>
                <a:satOff val="-7630"/>
                <a:lumOff val="7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32306"/>
                <a:satOff val="-7630"/>
                <a:lumOff val="7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32306"/>
                <a:satOff val="-7630"/>
                <a:lumOff val="7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900" kern="1200" dirty="0">
              <a:latin typeface="Gisha" panose="020B0502040204020203" pitchFamily="34" charset="-79"/>
              <a:cs typeface="Gisha" panose="020B0502040204020203" pitchFamily="34" charset="-79"/>
            </a:rPr>
            <a:t>זכר</a:t>
          </a:r>
        </a:p>
      </dsp:txBody>
      <dsp:txXfrm>
        <a:off x="167283" y="560158"/>
        <a:ext cx="799858" cy="479914"/>
      </dsp:txXfrm>
    </dsp:sp>
    <dsp:sp modelId="{5BDC2F35-F0C7-4AF4-A1DB-3118D163CC91}">
      <dsp:nvSpPr>
        <dsp:cNvPr id="0" name=""/>
        <dsp:cNvSpPr/>
      </dsp:nvSpPr>
      <dsp:spPr>
        <a:xfrm>
          <a:off x="167283" y="1120059"/>
          <a:ext cx="799858" cy="479914"/>
        </a:xfrm>
        <a:prstGeom prst="rect">
          <a:avLst/>
        </a:prstGeom>
        <a:gradFill rotWithShape="0">
          <a:gsLst>
            <a:gs pos="0">
              <a:schemeClr val="accent2">
                <a:hueOff val="-264611"/>
                <a:satOff val="-15260"/>
                <a:lumOff val="156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64611"/>
                <a:satOff val="-15260"/>
                <a:lumOff val="156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64611"/>
                <a:satOff val="-15260"/>
                <a:lumOff val="156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900" kern="1200" dirty="0">
              <a:latin typeface="Gisha" panose="020B0502040204020203" pitchFamily="34" charset="-79"/>
              <a:cs typeface="Gisha" panose="020B0502040204020203" pitchFamily="34" charset="-79"/>
            </a:rPr>
            <a:t>היריון ספונטני</a:t>
          </a:r>
        </a:p>
      </dsp:txBody>
      <dsp:txXfrm>
        <a:off x="167283" y="1120059"/>
        <a:ext cx="799858" cy="479914"/>
      </dsp:txXfrm>
    </dsp:sp>
    <dsp:sp modelId="{0F97C194-31B1-4121-8A61-0AFC681B07F9}">
      <dsp:nvSpPr>
        <dsp:cNvPr id="0" name=""/>
        <dsp:cNvSpPr/>
      </dsp:nvSpPr>
      <dsp:spPr>
        <a:xfrm>
          <a:off x="167283" y="1679960"/>
          <a:ext cx="799858" cy="479914"/>
        </a:xfrm>
        <a:prstGeom prst="rect">
          <a:avLst/>
        </a:prstGeom>
        <a:gradFill rotWithShape="0">
          <a:gsLst>
            <a:gs pos="0">
              <a:schemeClr val="accent2">
                <a:hueOff val="-396917"/>
                <a:satOff val="-22889"/>
                <a:lumOff val="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96917"/>
                <a:satOff val="-22889"/>
                <a:lumOff val="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96917"/>
                <a:satOff val="-22889"/>
                <a:lumOff val="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900" kern="1200" dirty="0">
              <a:latin typeface="Gisha" panose="020B0502040204020203" pitchFamily="34" charset="-79"/>
              <a:cs typeface="Gisha" panose="020B0502040204020203" pitchFamily="34" charset="-79"/>
            </a:rPr>
            <a:t>אמא ואבא בריאים </a:t>
          </a:r>
        </a:p>
      </dsp:txBody>
      <dsp:txXfrm>
        <a:off x="167283" y="1679960"/>
        <a:ext cx="799858" cy="479914"/>
      </dsp:txXfrm>
    </dsp:sp>
    <dsp:sp modelId="{07329286-9F4A-43D8-9BA4-16F577D008D7}">
      <dsp:nvSpPr>
        <dsp:cNvPr id="0" name=""/>
        <dsp:cNvSpPr/>
      </dsp:nvSpPr>
      <dsp:spPr>
        <a:xfrm>
          <a:off x="167283" y="2239860"/>
          <a:ext cx="799858" cy="479914"/>
        </a:xfrm>
        <a:prstGeom prst="rect">
          <a:avLst/>
        </a:prstGeom>
        <a:gradFill rotWithShape="0">
          <a:gsLst>
            <a:gs pos="0">
              <a:schemeClr val="accent2">
                <a:hueOff val="-529223"/>
                <a:satOff val="-30519"/>
                <a:lumOff val="313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29223"/>
                <a:satOff val="-30519"/>
                <a:lumOff val="313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29223"/>
                <a:satOff val="-30519"/>
                <a:lumOff val="313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900" kern="1200" dirty="0">
              <a:latin typeface="Gisha" panose="020B0502040204020203" pitchFamily="34" charset="-79"/>
              <a:cs typeface="Gisha" panose="020B0502040204020203" pitchFamily="34" charset="-79"/>
            </a:rPr>
            <a:t>שנת לידה של האם - 1986</a:t>
          </a:r>
        </a:p>
      </dsp:txBody>
      <dsp:txXfrm>
        <a:off x="167283" y="2239860"/>
        <a:ext cx="799858" cy="479914"/>
      </dsp:txXfrm>
    </dsp:sp>
    <dsp:sp modelId="{2E59F6FF-A91B-43FB-8FBB-9E7FE05A6E85}">
      <dsp:nvSpPr>
        <dsp:cNvPr id="0" name=""/>
        <dsp:cNvSpPr/>
      </dsp:nvSpPr>
      <dsp:spPr>
        <a:xfrm>
          <a:off x="167283" y="2799761"/>
          <a:ext cx="799858" cy="479914"/>
        </a:xfrm>
        <a:prstGeom prst="rect">
          <a:avLst/>
        </a:prstGeom>
        <a:gradFill rotWithShape="0">
          <a:gsLst>
            <a:gs pos="0">
              <a:schemeClr val="accent2">
                <a:hueOff val="-661529"/>
                <a:satOff val="-38149"/>
                <a:lumOff val="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61529"/>
                <a:satOff val="-38149"/>
                <a:lumOff val="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61529"/>
                <a:satOff val="-38149"/>
                <a:lumOff val="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900" kern="1200" dirty="0">
              <a:latin typeface="Gisha" panose="020B0502040204020203" pitchFamily="34" charset="-79"/>
              <a:cs typeface="Gisha" panose="020B0502040204020203" pitchFamily="34" charset="-79"/>
            </a:rPr>
            <a:t>השכלת האם - אקדמאית</a:t>
          </a:r>
        </a:p>
      </dsp:txBody>
      <dsp:txXfrm>
        <a:off x="167283" y="2799761"/>
        <a:ext cx="799858" cy="479914"/>
      </dsp:txXfrm>
    </dsp:sp>
    <dsp:sp modelId="{F1037F08-2944-4A0D-AD87-E55C095FC244}">
      <dsp:nvSpPr>
        <dsp:cNvPr id="0" name=""/>
        <dsp:cNvSpPr/>
      </dsp:nvSpPr>
      <dsp:spPr>
        <a:xfrm>
          <a:off x="167283" y="3359662"/>
          <a:ext cx="799858" cy="479914"/>
        </a:xfrm>
        <a:prstGeom prst="rect">
          <a:avLst/>
        </a:prstGeom>
        <a:gradFill rotWithShape="0">
          <a:gsLst>
            <a:gs pos="0">
              <a:schemeClr val="accent2">
                <a:hueOff val="-793834"/>
                <a:satOff val="-45779"/>
                <a:lumOff val="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93834"/>
                <a:satOff val="-45779"/>
                <a:lumOff val="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93834"/>
                <a:satOff val="-45779"/>
                <a:lumOff val="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900" kern="1200" dirty="0">
              <a:latin typeface="Gisha" panose="020B0502040204020203" pitchFamily="34" charset="-79"/>
              <a:cs typeface="Gisha" panose="020B0502040204020203" pitchFamily="34" charset="-79"/>
            </a:rPr>
            <a:t>מספר ילדים בבית -1</a:t>
          </a:r>
        </a:p>
      </dsp:txBody>
      <dsp:txXfrm>
        <a:off x="167283" y="3359662"/>
        <a:ext cx="799858" cy="479914"/>
      </dsp:txXfrm>
    </dsp:sp>
    <dsp:sp modelId="{0FDA37CB-0B01-4B7A-B6F1-19DCA3D7668A}">
      <dsp:nvSpPr>
        <dsp:cNvPr id="0" name=""/>
        <dsp:cNvSpPr/>
      </dsp:nvSpPr>
      <dsp:spPr>
        <a:xfrm>
          <a:off x="167283" y="3919563"/>
          <a:ext cx="799858" cy="479914"/>
        </a:xfrm>
        <a:prstGeom prst="rect">
          <a:avLst/>
        </a:prstGeom>
        <a:gradFill rotWithShape="0">
          <a:gsLst>
            <a:gs pos="0">
              <a:schemeClr val="accent2">
                <a:hueOff val="-926140"/>
                <a:satOff val="-53409"/>
                <a:lumOff val="549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26140"/>
                <a:satOff val="-53409"/>
                <a:lumOff val="549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26140"/>
                <a:satOff val="-53409"/>
                <a:lumOff val="549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900" kern="1200" dirty="0">
              <a:latin typeface="Gisha" panose="020B0502040204020203" pitchFamily="34" charset="-79"/>
              <a:cs typeface="Gisha" panose="020B0502040204020203" pitchFamily="34" charset="-79"/>
            </a:rPr>
            <a:t>סוג מעון – פעוטון</a:t>
          </a:r>
        </a:p>
      </dsp:txBody>
      <dsp:txXfrm>
        <a:off x="167283" y="3919563"/>
        <a:ext cx="799858" cy="479914"/>
      </dsp:txXfrm>
    </dsp:sp>
    <dsp:sp modelId="{04070184-0254-4802-BEEA-6B6411FFB3F9}">
      <dsp:nvSpPr>
        <dsp:cNvPr id="0" name=""/>
        <dsp:cNvSpPr/>
      </dsp:nvSpPr>
      <dsp:spPr>
        <a:xfrm>
          <a:off x="167283" y="4479463"/>
          <a:ext cx="799858" cy="479914"/>
        </a:xfrm>
        <a:prstGeom prst="rect">
          <a:avLst/>
        </a:prstGeom>
        <a:gradFill rotWithShape="0">
          <a:gsLst>
            <a:gs pos="0">
              <a:schemeClr val="accent2">
                <a:hueOff val="-1058446"/>
                <a:satOff val="-61039"/>
                <a:lumOff val="62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58446"/>
                <a:satOff val="-61039"/>
                <a:lumOff val="62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58446"/>
                <a:satOff val="-61039"/>
                <a:lumOff val="62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900" kern="1200" dirty="0">
              <a:latin typeface="Gisha" panose="020B0502040204020203" pitchFamily="34" charset="-79"/>
              <a:cs typeface="Gisha" panose="020B0502040204020203" pitchFamily="34" charset="-79"/>
            </a:rPr>
            <a:t>קיבל חיסונים של גיל שנה</a:t>
          </a:r>
        </a:p>
      </dsp:txBody>
      <dsp:txXfrm>
        <a:off x="167283" y="4479463"/>
        <a:ext cx="799858" cy="479914"/>
      </dsp:txXfrm>
    </dsp:sp>
    <dsp:sp modelId="{1BFEEBDE-4532-4E13-9796-13646D989AC8}">
      <dsp:nvSpPr>
        <dsp:cNvPr id="0" name=""/>
        <dsp:cNvSpPr/>
      </dsp:nvSpPr>
      <dsp:spPr>
        <a:xfrm>
          <a:off x="167283" y="5039364"/>
          <a:ext cx="799858" cy="479914"/>
        </a:xfrm>
        <a:prstGeom prst="rect">
          <a:avLst/>
        </a:prstGeom>
        <a:gradFill rotWithShape="0">
          <a:gsLst>
            <a:gs pos="0">
              <a:schemeClr val="accent2">
                <a:hueOff val="-1190752"/>
                <a:satOff val="-68668"/>
                <a:lumOff val="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90752"/>
                <a:satOff val="-68668"/>
                <a:lumOff val="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90752"/>
                <a:satOff val="-68668"/>
                <a:lumOff val="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900" kern="1200">
              <a:latin typeface="Gisha" panose="020B0502040204020203" pitchFamily="34" charset="-79"/>
              <a:cs typeface="Gisha" panose="020B0502040204020203" pitchFamily="34" charset="-79"/>
            </a:rPr>
            <a:t>חלב אם</a:t>
          </a:r>
          <a:endParaRPr lang="he-IL" sz="900" kern="1200" dirty="0">
            <a:latin typeface="Gisha" panose="020B0502040204020203" pitchFamily="34" charset="-79"/>
            <a:cs typeface="Gisha" panose="020B0502040204020203" pitchFamily="34" charset="-79"/>
          </a:endParaRPr>
        </a:p>
      </dsp:txBody>
      <dsp:txXfrm>
        <a:off x="167283" y="5039364"/>
        <a:ext cx="799858" cy="479914"/>
      </dsp:txXfrm>
    </dsp:sp>
    <dsp:sp modelId="{81C0A7ED-A1B2-4C84-AB85-E1721F6E5DA2}">
      <dsp:nvSpPr>
        <dsp:cNvPr id="0" name=""/>
        <dsp:cNvSpPr/>
      </dsp:nvSpPr>
      <dsp:spPr>
        <a:xfrm>
          <a:off x="167283" y="5599265"/>
          <a:ext cx="799858" cy="479914"/>
        </a:xfrm>
        <a:prstGeom prst="rect">
          <a:avLst/>
        </a:prstGeom>
        <a:gradFill rotWithShape="0">
          <a:gsLst>
            <a:gs pos="0">
              <a:schemeClr val="accent2">
                <a:hueOff val="-1323057"/>
                <a:satOff val="-76298"/>
                <a:lumOff val="78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323057"/>
                <a:satOff val="-76298"/>
                <a:lumOff val="78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323057"/>
                <a:satOff val="-76298"/>
                <a:lumOff val="78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900" kern="1200" dirty="0">
              <a:latin typeface="Gisha" panose="020B0502040204020203" pitchFamily="34" charset="-79"/>
              <a:cs typeface="Gisha" panose="020B0502040204020203" pitchFamily="34" charset="-79"/>
            </a:rPr>
            <a:t>לידה ואגינאלית</a:t>
          </a:r>
        </a:p>
      </dsp:txBody>
      <dsp:txXfrm>
        <a:off x="167283" y="5599265"/>
        <a:ext cx="799858" cy="479914"/>
      </dsp:txXfrm>
    </dsp:sp>
    <dsp:sp modelId="{45469D44-62E1-4FDB-BD83-5F45D1F23B9E}">
      <dsp:nvSpPr>
        <dsp:cNvPr id="0" name=""/>
        <dsp:cNvSpPr/>
      </dsp:nvSpPr>
      <dsp:spPr>
        <a:xfrm>
          <a:off x="167283" y="6159166"/>
          <a:ext cx="799858" cy="479914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900" kern="1200" dirty="0">
              <a:latin typeface="Gisha" panose="020B0502040204020203" pitchFamily="34" charset="-79"/>
              <a:cs typeface="Gisha" panose="020B0502040204020203" pitchFamily="34" charset="-79"/>
            </a:rPr>
            <a:t>לא קיבל טיפול אנטיביוטי בשנה הראשונה</a:t>
          </a:r>
        </a:p>
      </dsp:txBody>
      <dsp:txXfrm>
        <a:off x="167283" y="6159166"/>
        <a:ext cx="799858" cy="47991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E3035-CE5A-41A2-A6F0-3F5AC5EC85AA}">
      <dsp:nvSpPr>
        <dsp:cNvPr id="0" name=""/>
        <dsp:cNvSpPr/>
      </dsp:nvSpPr>
      <dsp:spPr>
        <a:xfrm>
          <a:off x="315" y="510943"/>
          <a:ext cx="1231406" cy="7388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kern="1200" dirty="0">
              <a:latin typeface="Gisha" panose="020B0502040204020203" pitchFamily="34" charset="-79"/>
              <a:cs typeface="Gisha" panose="020B0502040204020203" pitchFamily="34" charset="-79"/>
            </a:rPr>
            <a:t>רמה חברתית כלכלית 6-8</a:t>
          </a:r>
          <a:endParaRPr lang="en-US" sz="1600" kern="1200" dirty="0">
            <a:latin typeface="Gisha" panose="020B0502040204020203" pitchFamily="34" charset="-79"/>
            <a:cs typeface="Gisha" panose="020B0502040204020203" pitchFamily="34" charset="-79"/>
          </a:endParaRPr>
        </a:p>
      </dsp:txBody>
      <dsp:txXfrm>
        <a:off x="315" y="510943"/>
        <a:ext cx="1231406" cy="738843"/>
      </dsp:txXfrm>
    </dsp:sp>
    <dsp:sp modelId="{C555016E-5889-43F1-9D9A-F6C9C80AF4CB}">
      <dsp:nvSpPr>
        <dsp:cNvPr id="0" name=""/>
        <dsp:cNvSpPr/>
      </dsp:nvSpPr>
      <dsp:spPr>
        <a:xfrm>
          <a:off x="1354862" y="510943"/>
          <a:ext cx="1231406" cy="738843"/>
        </a:xfrm>
        <a:prstGeom prst="rect">
          <a:avLst/>
        </a:prstGeom>
        <a:gradFill rotWithShape="0">
          <a:gsLst>
            <a:gs pos="0">
              <a:schemeClr val="accent2">
                <a:hueOff val="-181920"/>
                <a:satOff val="-10491"/>
                <a:lumOff val="10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81920"/>
                <a:satOff val="-10491"/>
                <a:lumOff val="10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81920"/>
                <a:satOff val="-10491"/>
                <a:lumOff val="10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kern="1200" dirty="0">
              <a:latin typeface="Gisha" panose="020B0502040204020203" pitchFamily="34" charset="-79"/>
              <a:cs typeface="Gisha" panose="020B0502040204020203" pitchFamily="34" charset="-79"/>
            </a:rPr>
            <a:t>זכר</a:t>
          </a:r>
        </a:p>
      </dsp:txBody>
      <dsp:txXfrm>
        <a:off x="1354862" y="510943"/>
        <a:ext cx="1231406" cy="738843"/>
      </dsp:txXfrm>
    </dsp:sp>
    <dsp:sp modelId="{5BDC2F35-F0C7-4AF4-A1DB-3118D163CC91}">
      <dsp:nvSpPr>
        <dsp:cNvPr id="0" name=""/>
        <dsp:cNvSpPr/>
      </dsp:nvSpPr>
      <dsp:spPr>
        <a:xfrm>
          <a:off x="315" y="1372928"/>
          <a:ext cx="1231406" cy="738843"/>
        </a:xfrm>
        <a:prstGeom prst="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kern="1200" dirty="0">
              <a:latin typeface="Gisha" panose="020B0502040204020203" pitchFamily="34" charset="-79"/>
              <a:cs typeface="Gisha" panose="020B0502040204020203" pitchFamily="34" charset="-79"/>
            </a:rPr>
            <a:t>היריון ספונטני</a:t>
          </a:r>
        </a:p>
      </dsp:txBody>
      <dsp:txXfrm>
        <a:off x="315" y="1372928"/>
        <a:ext cx="1231406" cy="738843"/>
      </dsp:txXfrm>
    </dsp:sp>
    <dsp:sp modelId="{0F97C194-31B1-4121-8A61-0AFC681B07F9}">
      <dsp:nvSpPr>
        <dsp:cNvPr id="0" name=""/>
        <dsp:cNvSpPr/>
      </dsp:nvSpPr>
      <dsp:spPr>
        <a:xfrm>
          <a:off x="1354862" y="1372928"/>
          <a:ext cx="1231406" cy="738843"/>
        </a:xfrm>
        <a:prstGeom prst="rect">
          <a:avLst/>
        </a:prstGeom>
        <a:gradFill rotWithShape="0">
          <a:gsLst>
            <a:gs pos="0">
              <a:schemeClr val="accent2">
                <a:hueOff val="-545761"/>
                <a:satOff val="-31473"/>
                <a:lumOff val="32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45761"/>
                <a:satOff val="-31473"/>
                <a:lumOff val="32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45761"/>
                <a:satOff val="-31473"/>
                <a:lumOff val="32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kern="1200" dirty="0">
              <a:latin typeface="Gisha" panose="020B0502040204020203" pitchFamily="34" charset="-79"/>
              <a:cs typeface="Gisha" panose="020B0502040204020203" pitchFamily="34" charset="-79"/>
            </a:rPr>
            <a:t>אמא ואבא בריאים </a:t>
          </a:r>
        </a:p>
      </dsp:txBody>
      <dsp:txXfrm>
        <a:off x="1354862" y="1372928"/>
        <a:ext cx="1231406" cy="738843"/>
      </dsp:txXfrm>
    </dsp:sp>
    <dsp:sp modelId="{07329286-9F4A-43D8-9BA4-16F577D008D7}">
      <dsp:nvSpPr>
        <dsp:cNvPr id="0" name=""/>
        <dsp:cNvSpPr/>
      </dsp:nvSpPr>
      <dsp:spPr>
        <a:xfrm>
          <a:off x="315" y="2234912"/>
          <a:ext cx="1231406" cy="738843"/>
        </a:xfrm>
        <a:prstGeom prst="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kern="1200" dirty="0">
              <a:latin typeface="Gisha" panose="020B0502040204020203" pitchFamily="34" charset="-79"/>
              <a:cs typeface="Gisha" panose="020B0502040204020203" pitchFamily="34" charset="-79"/>
            </a:rPr>
            <a:t>שנת לידה של האם - 1986</a:t>
          </a:r>
        </a:p>
      </dsp:txBody>
      <dsp:txXfrm>
        <a:off x="315" y="2234912"/>
        <a:ext cx="1231406" cy="738843"/>
      </dsp:txXfrm>
    </dsp:sp>
    <dsp:sp modelId="{2E59F6FF-A91B-43FB-8FBB-9E7FE05A6E85}">
      <dsp:nvSpPr>
        <dsp:cNvPr id="0" name=""/>
        <dsp:cNvSpPr/>
      </dsp:nvSpPr>
      <dsp:spPr>
        <a:xfrm>
          <a:off x="1354862" y="2234912"/>
          <a:ext cx="1231406" cy="738843"/>
        </a:xfrm>
        <a:prstGeom prst="rect">
          <a:avLst/>
        </a:prstGeom>
        <a:gradFill rotWithShape="0">
          <a:gsLst>
            <a:gs pos="0">
              <a:schemeClr val="accent2">
                <a:hueOff val="-909602"/>
                <a:satOff val="-52455"/>
                <a:lumOff val="53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09602"/>
                <a:satOff val="-52455"/>
                <a:lumOff val="53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09602"/>
                <a:satOff val="-52455"/>
                <a:lumOff val="53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kern="1200" dirty="0">
              <a:latin typeface="Gisha" panose="020B0502040204020203" pitchFamily="34" charset="-79"/>
              <a:cs typeface="Gisha" panose="020B0502040204020203" pitchFamily="34" charset="-79"/>
            </a:rPr>
            <a:t>השכלת האם - אקדמאית</a:t>
          </a:r>
        </a:p>
      </dsp:txBody>
      <dsp:txXfrm>
        <a:off x="1354862" y="2234912"/>
        <a:ext cx="1231406" cy="738843"/>
      </dsp:txXfrm>
    </dsp:sp>
    <dsp:sp modelId="{F1037F08-2944-4A0D-AD87-E55C095FC244}">
      <dsp:nvSpPr>
        <dsp:cNvPr id="0" name=""/>
        <dsp:cNvSpPr/>
      </dsp:nvSpPr>
      <dsp:spPr>
        <a:xfrm>
          <a:off x="315" y="3096897"/>
          <a:ext cx="1231406" cy="738843"/>
        </a:xfrm>
        <a:prstGeom prst="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kern="1200" dirty="0">
              <a:latin typeface="Gisha" panose="020B0502040204020203" pitchFamily="34" charset="-79"/>
              <a:cs typeface="Gisha" panose="020B0502040204020203" pitchFamily="34" charset="-79"/>
            </a:rPr>
            <a:t>ילד יחיד</a:t>
          </a:r>
        </a:p>
      </dsp:txBody>
      <dsp:txXfrm>
        <a:off x="315" y="3096897"/>
        <a:ext cx="1231406" cy="738843"/>
      </dsp:txXfrm>
    </dsp:sp>
    <dsp:sp modelId="{76E27E3B-CCCB-4F08-A76A-4FC000C43EEF}">
      <dsp:nvSpPr>
        <dsp:cNvPr id="0" name=""/>
        <dsp:cNvSpPr/>
      </dsp:nvSpPr>
      <dsp:spPr>
        <a:xfrm>
          <a:off x="1354862" y="3096897"/>
          <a:ext cx="1231406" cy="738843"/>
        </a:xfrm>
        <a:prstGeom prst="rect">
          <a:avLst/>
        </a:prstGeom>
        <a:gradFill rotWithShape="0">
          <a:gsLst>
            <a:gs pos="0">
              <a:schemeClr val="accent2">
                <a:hueOff val="-1273443"/>
                <a:satOff val="-73437"/>
                <a:lumOff val="754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273443"/>
                <a:satOff val="-73437"/>
                <a:lumOff val="754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273443"/>
                <a:satOff val="-73437"/>
                <a:lumOff val="754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kern="1200">
              <a:latin typeface="Gisha" panose="020B0502040204020203" pitchFamily="34" charset="-79"/>
              <a:cs typeface="Gisha" panose="020B0502040204020203" pitchFamily="34" charset="-79"/>
            </a:rPr>
            <a:t>חלב אם</a:t>
          </a:r>
          <a:endParaRPr lang="he-IL" sz="1600" kern="1200" dirty="0">
            <a:latin typeface="Gisha" panose="020B0502040204020203" pitchFamily="34" charset="-79"/>
            <a:cs typeface="Gisha" panose="020B0502040204020203" pitchFamily="34" charset="-79"/>
          </a:endParaRPr>
        </a:p>
      </dsp:txBody>
      <dsp:txXfrm>
        <a:off x="1354862" y="3096897"/>
        <a:ext cx="1231406" cy="738843"/>
      </dsp:txXfrm>
    </dsp:sp>
    <dsp:sp modelId="{59E7AF93-74F9-461A-8913-02C34905F572}">
      <dsp:nvSpPr>
        <dsp:cNvPr id="0" name=""/>
        <dsp:cNvSpPr/>
      </dsp:nvSpPr>
      <dsp:spPr>
        <a:xfrm>
          <a:off x="677589" y="3958881"/>
          <a:ext cx="1231406" cy="738843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kern="1200" dirty="0">
              <a:latin typeface="Gisha" panose="020B0502040204020203" pitchFamily="34" charset="-79"/>
              <a:cs typeface="Gisha" panose="020B0502040204020203" pitchFamily="34" charset="-79"/>
            </a:rPr>
            <a:t>לידה ואגינאלית</a:t>
          </a:r>
        </a:p>
      </dsp:txBody>
      <dsp:txXfrm>
        <a:off x="677589" y="3958881"/>
        <a:ext cx="1231406" cy="73884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E3035-CE5A-41A2-A6F0-3F5AC5EC85AA}">
      <dsp:nvSpPr>
        <dsp:cNvPr id="0" name=""/>
        <dsp:cNvSpPr/>
      </dsp:nvSpPr>
      <dsp:spPr>
        <a:xfrm>
          <a:off x="331" y="106276"/>
          <a:ext cx="1292919" cy="77575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>
              <a:latin typeface="Gisha" panose="020B0502040204020203" pitchFamily="34" charset="-79"/>
              <a:cs typeface="Gisha" panose="020B0502040204020203" pitchFamily="34" charset="-79"/>
            </a:rPr>
            <a:t>רמה חברתית כלכלית 6-8</a:t>
          </a:r>
          <a:endParaRPr lang="en-US" sz="1500" kern="1200" dirty="0">
            <a:latin typeface="Gisha" panose="020B0502040204020203" pitchFamily="34" charset="-79"/>
            <a:cs typeface="Gisha" panose="020B0502040204020203" pitchFamily="34" charset="-79"/>
          </a:endParaRPr>
        </a:p>
      </dsp:txBody>
      <dsp:txXfrm>
        <a:off x="331" y="106276"/>
        <a:ext cx="1292919" cy="775751"/>
      </dsp:txXfrm>
    </dsp:sp>
    <dsp:sp modelId="{C555016E-5889-43F1-9D9A-F6C9C80AF4CB}">
      <dsp:nvSpPr>
        <dsp:cNvPr id="0" name=""/>
        <dsp:cNvSpPr/>
      </dsp:nvSpPr>
      <dsp:spPr>
        <a:xfrm>
          <a:off x="1422542" y="106276"/>
          <a:ext cx="1292919" cy="775751"/>
        </a:xfrm>
        <a:prstGeom prst="rect">
          <a:avLst/>
        </a:prstGeom>
        <a:gradFill rotWithShape="0">
          <a:gsLst>
            <a:gs pos="0">
              <a:schemeClr val="accent2">
                <a:hueOff val="-132306"/>
                <a:satOff val="-7630"/>
                <a:lumOff val="7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32306"/>
                <a:satOff val="-7630"/>
                <a:lumOff val="7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32306"/>
                <a:satOff val="-7630"/>
                <a:lumOff val="7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>
              <a:latin typeface="Gisha" panose="020B0502040204020203" pitchFamily="34" charset="-79"/>
              <a:cs typeface="Gisha" panose="020B0502040204020203" pitchFamily="34" charset="-79"/>
            </a:rPr>
            <a:t>זכר</a:t>
          </a:r>
        </a:p>
      </dsp:txBody>
      <dsp:txXfrm>
        <a:off x="1422542" y="106276"/>
        <a:ext cx="1292919" cy="775751"/>
      </dsp:txXfrm>
    </dsp:sp>
    <dsp:sp modelId="{5BDC2F35-F0C7-4AF4-A1DB-3118D163CC91}">
      <dsp:nvSpPr>
        <dsp:cNvPr id="0" name=""/>
        <dsp:cNvSpPr/>
      </dsp:nvSpPr>
      <dsp:spPr>
        <a:xfrm>
          <a:off x="331" y="1011319"/>
          <a:ext cx="1292919" cy="775751"/>
        </a:xfrm>
        <a:prstGeom prst="rect">
          <a:avLst/>
        </a:prstGeom>
        <a:gradFill rotWithShape="0">
          <a:gsLst>
            <a:gs pos="0">
              <a:schemeClr val="accent2">
                <a:hueOff val="-264611"/>
                <a:satOff val="-15260"/>
                <a:lumOff val="156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64611"/>
                <a:satOff val="-15260"/>
                <a:lumOff val="156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64611"/>
                <a:satOff val="-15260"/>
                <a:lumOff val="156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>
              <a:latin typeface="Gisha" panose="020B0502040204020203" pitchFamily="34" charset="-79"/>
              <a:cs typeface="Gisha" panose="020B0502040204020203" pitchFamily="34" charset="-79"/>
            </a:rPr>
            <a:t>היריון ספונטני</a:t>
          </a:r>
        </a:p>
      </dsp:txBody>
      <dsp:txXfrm>
        <a:off x="331" y="1011319"/>
        <a:ext cx="1292919" cy="775751"/>
      </dsp:txXfrm>
    </dsp:sp>
    <dsp:sp modelId="{0F97C194-31B1-4121-8A61-0AFC681B07F9}">
      <dsp:nvSpPr>
        <dsp:cNvPr id="0" name=""/>
        <dsp:cNvSpPr/>
      </dsp:nvSpPr>
      <dsp:spPr>
        <a:xfrm>
          <a:off x="1422542" y="1011319"/>
          <a:ext cx="1292919" cy="775751"/>
        </a:xfrm>
        <a:prstGeom prst="rect">
          <a:avLst/>
        </a:prstGeom>
        <a:gradFill rotWithShape="0">
          <a:gsLst>
            <a:gs pos="0">
              <a:schemeClr val="accent2">
                <a:hueOff val="-396917"/>
                <a:satOff val="-22889"/>
                <a:lumOff val="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96917"/>
                <a:satOff val="-22889"/>
                <a:lumOff val="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96917"/>
                <a:satOff val="-22889"/>
                <a:lumOff val="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>
              <a:latin typeface="Gisha" panose="020B0502040204020203" pitchFamily="34" charset="-79"/>
              <a:cs typeface="Gisha" panose="020B0502040204020203" pitchFamily="34" charset="-79"/>
            </a:rPr>
            <a:t>אמא ואבא בריאים </a:t>
          </a:r>
        </a:p>
      </dsp:txBody>
      <dsp:txXfrm>
        <a:off x="1422542" y="1011319"/>
        <a:ext cx="1292919" cy="775751"/>
      </dsp:txXfrm>
    </dsp:sp>
    <dsp:sp modelId="{07329286-9F4A-43D8-9BA4-16F577D008D7}">
      <dsp:nvSpPr>
        <dsp:cNvPr id="0" name=""/>
        <dsp:cNvSpPr/>
      </dsp:nvSpPr>
      <dsp:spPr>
        <a:xfrm>
          <a:off x="331" y="1916363"/>
          <a:ext cx="1292919" cy="775751"/>
        </a:xfrm>
        <a:prstGeom prst="rect">
          <a:avLst/>
        </a:prstGeom>
        <a:gradFill rotWithShape="0">
          <a:gsLst>
            <a:gs pos="0">
              <a:schemeClr val="accent2">
                <a:hueOff val="-529223"/>
                <a:satOff val="-30519"/>
                <a:lumOff val="313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29223"/>
                <a:satOff val="-30519"/>
                <a:lumOff val="313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29223"/>
                <a:satOff val="-30519"/>
                <a:lumOff val="313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>
              <a:latin typeface="Gisha" panose="020B0502040204020203" pitchFamily="34" charset="-79"/>
              <a:cs typeface="Gisha" panose="020B0502040204020203" pitchFamily="34" charset="-79"/>
            </a:rPr>
            <a:t>שנת לידה של האם - 1986</a:t>
          </a:r>
        </a:p>
      </dsp:txBody>
      <dsp:txXfrm>
        <a:off x="331" y="1916363"/>
        <a:ext cx="1292919" cy="775751"/>
      </dsp:txXfrm>
    </dsp:sp>
    <dsp:sp modelId="{2E59F6FF-A91B-43FB-8FBB-9E7FE05A6E85}">
      <dsp:nvSpPr>
        <dsp:cNvPr id="0" name=""/>
        <dsp:cNvSpPr/>
      </dsp:nvSpPr>
      <dsp:spPr>
        <a:xfrm>
          <a:off x="1422542" y="1916363"/>
          <a:ext cx="1292919" cy="775751"/>
        </a:xfrm>
        <a:prstGeom prst="rect">
          <a:avLst/>
        </a:prstGeom>
        <a:gradFill rotWithShape="0">
          <a:gsLst>
            <a:gs pos="0">
              <a:schemeClr val="accent2">
                <a:hueOff val="-661529"/>
                <a:satOff val="-38149"/>
                <a:lumOff val="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61529"/>
                <a:satOff val="-38149"/>
                <a:lumOff val="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61529"/>
                <a:satOff val="-38149"/>
                <a:lumOff val="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>
              <a:latin typeface="Gisha" panose="020B0502040204020203" pitchFamily="34" charset="-79"/>
              <a:cs typeface="Gisha" panose="020B0502040204020203" pitchFamily="34" charset="-79"/>
            </a:rPr>
            <a:t>השכלת האם - אקדמאית</a:t>
          </a:r>
        </a:p>
      </dsp:txBody>
      <dsp:txXfrm>
        <a:off x="1422542" y="1916363"/>
        <a:ext cx="1292919" cy="775751"/>
      </dsp:txXfrm>
    </dsp:sp>
    <dsp:sp modelId="{F1037F08-2944-4A0D-AD87-E55C095FC244}">
      <dsp:nvSpPr>
        <dsp:cNvPr id="0" name=""/>
        <dsp:cNvSpPr/>
      </dsp:nvSpPr>
      <dsp:spPr>
        <a:xfrm>
          <a:off x="331" y="2821406"/>
          <a:ext cx="1292919" cy="775751"/>
        </a:xfrm>
        <a:prstGeom prst="rect">
          <a:avLst/>
        </a:prstGeom>
        <a:gradFill rotWithShape="0">
          <a:gsLst>
            <a:gs pos="0">
              <a:schemeClr val="accent2">
                <a:hueOff val="-793834"/>
                <a:satOff val="-45779"/>
                <a:lumOff val="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93834"/>
                <a:satOff val="-45779"/>
                <a:lumOff val="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93834"/>
                <a:satOff val="-45779"/>
                <a:lumOff val="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>
              <a:latin typeface="Gisha" panose="020B0502040204020203" pitchFamily="34" charset="-79"/>
              <a:cs typeface="Gisha" panose="020B0502040204020203" pitchFamily="34" charset="-79"/>
            </a:rPr>
            <a:t>ילד יחיד</a:t>
          </a:r>
        </a:p>
      </dsp:txBody>
      <dsp:txXfrm>
        <a:off x="331" y="2821406"/>
        <a:ext cx="1292919" cy="775751"/>
      </dsp:txXfrm>
    </dsp:sp>
    <dsp:sp modelId="{0FDA37CB-0B01-4B7A-B6F1-19DCA3D7668A}">
      <dsp:nvSpPr>
        <dsp:cNvPr id="0" name=""/>
        <dsp:cNvSpPr/>
      </dsp:nvSpPr>
      <dsp:spPr>
        <a:xfrm>
          <a:off x="1422542" y="2821406"/>
          <a:ext cx="1292919" cy="775751"/>
        </a:xfrm>
        <a:prstGeom prst="rect">
          <a:avLst/>
        </a:prstGeom>
        <a:gradFill rotWithShape="0">
          <a:gsLst>
            <a:gs pos="0">
              <a:schemeClr val="accent2">
                <a:hueOff val="-926140"/>
                <a:satOff val="-53409"/>
                <a:lumOff val="549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26140"/>
                <a:satOff val="-53409"/>
                <a:lumOff val="549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26140"/>
                <a:satOff val="-53409"/>
                <a:lumOff val="549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>
              <a:latin typeface="Gisha" panose="020B0502040204020203" pitchFamily="34" charset="-79"/>
              <a:cs typeface="Gisha" panose="020B0502040204020203" pitchFamily="34" charset="-79"/>
            </a:rPr>
            <a:t>סוג מעון – פעוטון</a:t>
          </a:r>
        </a:p>
      </dsp:txBody>
      <dsp:txXfrm>
        <a:off x="1422542" y="2821406"/>
        <a:ext cx="1292919" cy="775751"/>
      </dsp:txXfrm>
    </dsp:sp>
    <dsp:sp modelId="{04070184-0254-4802-BEEA-6B6411FFB3F9}">
      <dsp:nvSpPr>
        <dsp:cNvPr id="0" name=""/>
        <dsp:cNvSpPr/>
      </dsp:nvSpPr>
      <dsp:spPr>
        <a:xfrm>
          <a:off x="331" y="3726450"/>
          <a:ext cx="1292919" cy="775751"/>
        </a:xfrm>
        <a:prstGeom prst="rect">
          <a:avLst/>
        </a:prstGeom>
        <a:gradFill rotWithShape="0">
          <a:gsLst>
            <a:gs pos="0">
              <a:schemeClr val="accent2">
                <a:hueOff val="-1058446"/>
                <a:satOff val="-61039"/>
                <a:lumOff val="62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58446"/>
                <a:satOff val="-61039"/>
                <a:lumOff val="62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58446"/>
                <a:satOff val="-61039"/>
                <a:lumOff val="62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>
              <a:latin typeface="Gisha" panose="020B0502040204020203" pitchFamily="34" charset="-79"/>
              <a:cs typeface="Gisha" panose="020B0502040204020203" pitchFamily="34" charset="-79"/>
            </a:rPr>
            <a:t>קיבל חיסונים של גיל שנה</a:t>
          </a:r>
        </a:p>
      </dsp:txBody>
      <dsp:txXfrm>
        <a:off x="331" y="3726450"/>
        <a:ext cx="1292919" cy="775751"/>
      </dsp:txXfrm>
    </dsp:sp>
    <dsp:sp modelId="{B2DB5EAA-F1FD-4C9A-8A26-9F2CB1B210A9}">
      <dsp:nvSpPr>
        <dsp:cNvPr id="0" name=""/>
        <dsp:cNvSpPr/>
      </dsp:nvSpPr>
      <dsp:spPr>
        <a:xfrm>
          <a:off x="1422542" y="3726450"/>
          <a:ext cx="1292919" cy="775751"/>
        </a:xfrm>
        <a:prstGeom prst="rect">
          <a:avLst/>
        </a:prstGeom>
        <a:gradFill rotWithShape="0">
          <a:gsLst>
            <a:gs pos="0">
              <a:schemeClr val="accent2">
                <a:hueOff val="-1190752"/>
                <a:satOff val="-68668"/>
                <a:lumOff val="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90752"/>
                <a:satOff val="-68668"/>
                <a:lumOff val="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90752"/>
                <a:satOff val="-68668"/>
                <a:lumOff val="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>
              <a:latin typeface="Gisha" panose="020B0502040204020203" pitchFamily="34" charset="-79"/>
              <a:cs typeface="Gisha" panose="020B0502040204020203" pitchFamily="34" charset="-79"/>
            </a:rPr>
            <a:t>חלב אם</a:t>
          </a:r>
          <a:endParaRPr lang="he-IL" sz="1500" kern="1200" dirty="0">
            <a:latin typeface="Gisha" panose="020B0502040204020203" pitchFamily="34" charset="-79"/>
            <a:cs typeface="Gisha" panose="020B0502040204020203" pitchFamily="34" charset="-79"/>
          </a:endParaRPr>
        </a:p>
      </dsp:txBody>
      <dsp:txXfrm>
        <a:off x="1422542" y="3726450"/>
        <a:ext cx="1292919" cy="775751"/>
      </dsp:txXfrm>
    </dsp:sp>
    <dsp:sp modelId="{D0C413F0-AC91-494B-93F7-23E5B67087B3}">
      <dsp:nvSpPr>
        <dsp:cNvPr id="0" name=""/>
        <dsp:cNvSpPr/>
      </dsp:nvSpPr>
      <dsp:spPr>
        <a:xfrm>
          <a:off x="331" y="4631494"/>
          <a:ext cx="1292919" cy="775751"/>
        </a:xfrm>
        <a:prstGeom prst="rect">
          <a:avLst/>
        </a:prstGeom>
        <a:gradFill rotWithShape="0">
          <a:gsLst>
            <a:gs pos="0">
              <a:schemeClr val="accent2">
                <a:hueOff val="-1323057"/>
                <a:satOff val="-76298"/>
                <a:lumOff val="78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323057"/>
                <a:satOff val="-76298"/>
                <a:lumOff val="78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323057"/>
                <a:satOff val="-76298"/>
                <a:lumOff val="78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>
              <a:latin typeface="Gisha" panose="020B0502040204020203" pitchFamily="34" charset="-79"/>
              <a:cs typeface="Gisha" panose="020B0502040204020203" pitchFamily="34" charset="-79"/>
            </a:rPr>
            <a:t>לידה ואגינאלית</a:t>
          </a:r>
        </a:p>
      </dsp:txBody>
      <dsp:txXfrm>
        <a:off x="331" y="4631494"/>
        <a:ext cx="1292919" cy="775751"/>
      </dsp:txXfrm>
    </dsp:sp>
    <dsp:sp modelId="{AAB0D47D-77B2-4A59-8D55-B4D5FAE0F953}">
      <dsp:nvSpPr>
        <dsp:cNvPr id="0" name=""/>
        <dsp:cNvSpPr/>
      </dsp:nvSpPr>
      <dsp:spPr>
        <a:xfrm>
          <a:off x="1422542" y="4631494"/>
          <a:ext cx="1292919" cy="775751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>
              <a:latin typeface="Gisha" panose="020B0502040204020203" pitchFamily="34" charset="-79"/>
              <a:cs typeface="Gisha" panose="020B0502040204020203" pitchFamily="34" charset="-79"/>
            </a:rPr>
            <a:t>לא קיבל טיפול אנטיביוטי בשנה הראשונה</a:t>
          </a:r>
        </a:p>
      </dsp:txBody>
      <dsp:txXfrm>
        <a:off x="1422542" y="4631494"/>
        <a:ext cx="1292919" cy="77575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C8A41-3848-43DC-9D21-30A6FA4C1057}">
      <dsp:nvSpPr>
        <dsp:cNvPr id="0" name=""/>
        <dsp:cNvSpPr/>
      </dsp:nvSpPr>
      <dsp:spPr>
        <a:xfrm>
          <a:off x="1475389" y="0"/>
          <a:ext cx="4684206" cy="4684206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D5790BE-A181-408E-8364-740CBF8433C5}">
      <dsp:nvSpPr>
        <dsp:cNvPr id="0" name=""/>
        <dsp:cNvSpPr/>
      </dsp:nvSpPr>
      <dsp:spPr>
        <a:xfrm>
          <a:off x="1920388" y="444999"/>
          <a:ext cx="1826840" cy="1826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he-IL" altLang="he-IL" sz="2200" b="0" i="0" u="none" strike="noStrike" kern="1200" cap="none" normalizeH="0" baseline="0" dirty="0">
              <a:ln/>
              <a:effectLst/>
              <a:latin typeface="+mj-lt"/>
              <a:cs typeface="Calibri Light" panose="020F0302020204030204" pitchFamily="34" charset="0"/>
            </a:rPr>
            <a:t>2. חקירת תפקידן של חשיפות סביבתיות</a:t>
          </a:r>
          <a:endParaRPr lang="he-IL" sz="2200" kern="1200" dirty="0">
            <a:latin typeface="+mj-lt"/>
          </a:endParaRPr>
        </a:p>
      </dsp:txBody>
      <dsp:txXfrm>
        <a:off x="2009567" y="534178"/>
        <a:ext cx="1648482" cy="1648482"/>
      </dsp:txXfrm>
    </dsp:sp>
    <dsp:sp modelId="{D5798529-1B78-4EDE-8CCF-675E121DE85E}">
      <dsp:nvSpPr>
        <dsp:cNvPr id="0" name=""/>
        <dsp:cNvSpPr/>
      </dsp:nvSpPr>
      <dsp:spPr>
        <a:xfrm>
          <a:off x="3887755" y="444999"/>
          <a:ext cx="1826840" cy="182684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he-IL" altLang="he-IL" sz="2200" b="0" i="0" u="none" strike="noStrike" kern="1200" cap="none" normalizeH="0" baseline="0">
              <a:ln/>
              <a:effectLst/>
              <a:latin typeface="+mj-lt"/>
              <a:cs typeface="Calibri Light" panose="020F0302020204030204" pitchFamily="34" charset="0"/>
            </a:rPr>
            <a:t>1. ההשפעה של שיטות היגיינה אימהיות</a:t>
          </a:r>
          <a:endParaRPr lang="he-IL" sz="2200" kern="1200" dirty="0">
            <a:latin typeface="+mj-lt"/>
          </a:endParaRPr>
        </a:p>
      </dsp:txBody>
      <dsp:txXfrm>
        <a:off x="3976934" y="534178"/>
        <a:ext cx="1648482" cy="1648482"/>
      </dsp:txXfrm>
    </dsp:sp>
    <dsp:sp modelId="{6F12BF9A-E498-4AD8-B540-CE2D3B210647}">
      <dsp:nvSpPr>
        <dsp:cNvPr id="0" name=""/>
        <dsp:cNvSpPr/>
      </dsp:nvSpPr>
      <dsp:spPr>
        <a:xfrm>
          <a:off x="1920388" y="2412366"/>
          <a:ext cx="1826840" cy="182684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he-IL" sz="2200" b="0" i="0" u="none" strike="noStrike" kern="1200" cap="none" normalizeH="0" baseline="0" dirty="0">
              <a:ln/>
              <a:solidFill>
                <a:prstClr val="white"/>
              </a:solidFill>
              <a:effectLst/>
              <a:latin typeface="Calibri Light" panose="020F0302020204030204"/>
              <a:ea typeface="+mn-ea"/>
              <a:cs typeface="Calibri Light" panose="020F0302020204030204" pitchFamily="34" charset="0"/>
            </a:rPr>
            <a:t>4</a:t>
          </a:r>
          <a:r>
            <a:rPr kumimoji="0" lang="he-IL" sz="2200" b="0" i="0" u="none" strike="noStrike" kern="1200" cap="none" normalizeH="0" baseline="0">
              <a:ln/>
              <a:solidFill>
                <a:prstClr val="white"/>
              </a:solidFill>
              <a:effectLst/>
              <a:latin typeface="Calibri Light" panose="020F0302020204030204"/>
              <a:ea typeface="+mn-ea"/>
              <a:cs typeface="Calibri Light" panose="020F0302020204030204" pitchFamily="34" charset="0"/>
            </a:rPr>
            <a:t>. </a:t>
          </a:r>
          <a:r>
            <a:rPr kumimoji="0" lang="he-IL" altLang="he-IL" sz="2200" b="0" i="0" u="none" strike="noStrike" kern="1200" cap="none" normalizeH="0" baseline="0">
              <a:ln/>
              <a:effectLst/>
              <a:latin typeface="+mj-lt"/>
              <a:cs typeface="Calibri Light" panose="020F0302020204030204" pitchFamily="34" charset="0"/>
            </a:rPr>
            <a:t>השפעת </a:t>
          </a:r>
          <a:r>
            <a:rPr kumimoji="0" lang="he-IL" altLang="he-IL" sz="2200" b="0" i="0" u="none" strike="noStrike" kern="1200" cap="none" normalizeH="0" baseline="0" dirty="0">
              <a:ln/>
              <a:effectLst/>
              <a:latin typeface="+mj-lt"/>
              <a:cs typeface="Calibri Light" panose="020F0302020204030204" pitchFamily="34" charset="0"/>
            </a:rPr>
            <a:t>מיקום הילד במשפחה</a:t>
          </a:r>
          <a:endParaRPr lang="he-IL" sz="2200" kern="1200" dirty="0">
            <a:latin typeface="+mj-lt"/>
          </a:endParaRPr>
        </a:p>
      </dsp:txBody>
      <dsp:txXfrm>
        <a:off x="2009567" y="2501545"/>
        <a:ext cx="1648482" cy="1648482"/>
      </dsp:txXfrm>
    </dsp:sp>
    <dsp:sp modelId="{1C3D7D9C-31AB-4D14-856E-995AEB296B65}">
      <dsp:nvSpPr>
        <dsp:cNvPr id="0" name=""/>
        <dsp:cNvSpPr/>
      </dsp:nvSpPr>
      <dsp:spPr>
        <a:xfrm>
          <a:off x="3887755" y="2412366"/>
          <a:ext cx="1826840" cy="182684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he-IL" altLang="he-IL" sz="2200" b="0" i="0" u="none" strike="noStrike" kern="1200" cap="none" normalizeH="0" baseline="0" dirty="0">
              <a:ln/>
              <a:effectLst/>
              <a:latin typeface="+mj-lt"/>
              <a:cs typeface="Calibri Light" panose="020F0302020204030204" pitchFamily="34" charset="0"/>
            </a:rPr>
            <a:t>3. השפעתם של גורמים סוציו-אקונומיים </a:t>
          </a:r>
          <a:endParaRPr lang="he-IL" sz="2200" kern="1200" dirty="0">
            <a:latin typeface="+mj-lt"/>
          </a:endParaRPr>
        </a:p>
      </dsp:txBody>
      <dsp:txXfrm>
        <a:off x="3976934" y="2501545"/>
        <a:ext cx="1648482" cy="1648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0EFD841-F17D-4109-8706-AB5EF7634CED}" type="datetimeFigureOut">
              <a:rPr lang="he-IL" smtClean="0"/>
              <a:t>כ"ו/סיון/תשפ"ג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B0E92BE-97DA-480B-BDF2-19BA54979E2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6377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E92BE-97DA-480B-BDF2-19BA54979E2E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6284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Tx/>
              <a:buNone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E92BE-97DA-480B-BDF2-19BA54979E2E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4845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Tx/>
              <a:buNone/>
            </a:pP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E92BE-97DA-480B-BDF2-19BA54979E2E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1231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E92BE-97DA-480B-BDF2-19BA54979E2E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9400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algn="r" rtl="1">
              <a:spcBef>
                <a:spcPts val="0"/>
              </a:spcBef>
              <a:spcAft>
                <a:spcPts val="0"/>
              </a:spcAft>
            </a:pP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E92BE-97DA-480B-BDF2-19BA54979E2E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8006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E92BE-97DA-480B-BDF2-19BA54979E2E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04336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E92BE-97DA-480B-BDF2-19BA54979E2E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6511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E92BE-97DA-480B-BDF2-19BA54979E2E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5299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Tx/>
              <a:buNone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E92BE-97DA-480B-BDF2-19BA54979E2E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9035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algn="r" rtl="1">
              <a:spcBef>
                <a:spcPts val="0"/>
              </a:spcBef>
              <a:spcAft>
                <a:spcPts val="0"/>
              </a:spcAft>
            </a:pP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E92BE-97DA-480B-BDF2-19BA54979E2E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2714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None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E92BE-97DA-480B-BDF2-19BA54979E2E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73241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E92BE-97DA-480B-BDF2-19BA54979E2E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00886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E92BE-97DA-480B-BDF2-19BA54979E2E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291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E92BE-97DA-480B-BDF2-19BA54979E2E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8782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E92BE-97DA-480B-BDF2-19BA54979E2E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9526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E92BE-97DA-480B-BDF2-19BA54979E2E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0267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E92BE-97DA-480B-BDF2-19BA54979E2E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1174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E92BE-97DA-480B-BDF2-19BA54979E2E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576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algn="r" rtl="1">
              <a:spcBef>
                <a:spcPts val="0"/>
              </a:spcBef>
              <a:spcAft>
                <a:spcPts val="0"/>
              </a:spcAft>
            </a:pP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E92BE-97DA-480B-BDF2-19BA54979E2E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4352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Tx/>
              <a:buNone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E92BE-97DA-480B-BDF2-19BA54979E2E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66360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algn="r" rtl="1">
              <a:spcBef>
                <a:spcPts val="0"/>
              </a:spcBef>
              <a:spcAft>
                <a:spcPts val="0"/>
              </a:spcAft>
            </a:pP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E92BE-97DA-480B-BDF2-19BA54979E2E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64835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E92BE-97DA-480B-BDF2-19BA54979E2E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00014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Tx/>
              <a:buNone/>
            </a:pP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E92BE-97DA-480B-BDF2-19BA54979E2E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90231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89ADD-3978-A42E-32A5-19C3BB9CD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1EE706-69BE-CB05-A707-362D05107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66E46-BB56-80D8-542E-2E599703A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8545-40F6-41AC-8644-740C8A2254E4}" type="datetimeFigureOut">
              <a:rPr lang="he-IL" smtClean="0"/>
              <a:t>כ"ו/סיון/תשפ"ג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DE5CA-8427-F320-D294-12A49E459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29EC2-029B-74B1-1174-3BD6B6B87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A247-1DA7-41F0-9485-61E23D41D4E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2625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323C-85DB-7BE7-866A-28AD36FB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D41668-6A64-C63B-B8CD-FDB71FB7C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F7C9E-5EDC-8F1D-6BD5-FAE11C5FA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8545-40F6-41AC-8644-740C8A2254E4}" type="datetimeFigureOut">
              <a:rPr lang="he-IL" smtClean="0"/>
              <a:t>כ"ו/סיון/תשפ"ג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BE171-D38F-CFFC-5ADA-23C814E47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501FD-0D3E-5AC2-67C5-489AFAE87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A247-1DA7-41F0-9485-61E23D41D4E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2335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71230-80F8-2A1B-A624-E6CC79720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1D75BE-FD10-B84B-54DB-93E329805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376DE-CEBF-BC6F-3916-C6F387179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8545-40F6-41AC-8644-740C8A2254E4}" type="datetimeFigureOut">
              <a:rPr lang="he-IL" smtClean="0"/>
              <a:t>כ"ו/סיון/תשפ"ג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B5719-410B-ADB1-6BD7-92431846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014DB-E039-9929-0BFC-67F855FBB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A247-1DA7-41F0-9485-61E23D41D4E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39921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72D7-7FE4-99BD-CF2A-FFD362FF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398B5-D147-ACD0-8740-6EA4D3D7F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13C5C-1C5E-550D-0D69-568D6FA43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8545-40F6-41AC-8644-740C8A2254E4}" type="datetimeFigureOut">
              <a:rPr lang="he-IL" smtClean="0"/>
              <a:t>כ"ו/סיון/תשפ"ג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EDF0D-2E39-B54F-298B-B4F754700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EC115-0748-C15C-DA4E-213D9EA38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A247-1DA7-41F0-9485-61E23D41D4E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4176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F2D33-4D45-F383-D498-3ADB74071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475AA-B427-8B1B-C1D9-778E57761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9E7B7-A3B4-17F1-58EA-BE7C504A1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8545-40F6-41AC-8644-740C8A2254E4}" type="datetimeFigureOut">
              <a:rPr lang="he-IL" smtClean="0"/>
              <a:t>כ"ו/סיון/תשפ"ג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444F2-8869-3593-751D-190DC5735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A379F-51F6-79C7-A10A-BABB2A0AB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A247-1DA7-41F0-9485-61E23D41D4E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51764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6D9BE-9EB7-E8B4-9CEF-89A6B38C8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EE103-8127-BB85-08BE-6AC90B1230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BC0E4-C044-DBA8-8A72-6646D55A6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48C7C-48AA-61D6-3DB7-B40D5D362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8545-40F6-41AC-8644-740C8A2254E4}" type="datetimeFigureOut">
              <a:rPr lang="he-IL" smtClean="0"/>
              <a:t>כ"ו/סיון/תשפ"ג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8D740-170E-2A1F-AC0D-D5FFD21A2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2CD31-AD97-8B3A-6295-45BEE039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A247-1DA7-41F0-9485-61E23D41D4E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3111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72E7-07F4-0B7F-2144-F34BC1CCF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DBC35-F224-FA10-8680-CB2A4179C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4E773-7B4A-AF49-AF23-7A0BF9EC3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05CAB-78F5-DECF-4F13-F13E8A445A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62C287-21A5-1534-DD43-FCC9947A3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DA5064-71E5-D88D-BDCB-2CBBCBD9D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8545-40F6-41AC-8644-740C8A2254E4}" type="datetimeFigureOut">
              <a:rPr lang="he-IL" smtClean="0"/>
              <a:t>כ"ו/סיון/תשפ"ג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FFD1E-D3CF-5C3C-D6A6-5AE2E8C8D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F28691-4C44-50E0-E942-D49E6627C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A247-1DA7-41F0-9485-61E23D41D4E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0970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386A4-5592-2F89-25DC-77099AB51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80F662-5E01-49E9-063A-23B7FB23A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8545-40F6-41AC-8644-740C8A2254E4}" type="datetimeFigureOut">
              <a:rPr lang="he-IL" smtClean="0"/>
              <a:t>כ"ו/סיון/תשפ"ג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501383-7A4C-B177-F0D2-AB1CEB07A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3A187-587E-8C59-E61A-C08DD0A03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A247-1DA7-41F0-9485-61E23D41D4E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899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0D8651-9A1A-02D6-306E-519341A49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8545-40F6-41AC-8644-740C8A2254E4}" type="datetimeFigureOut">
              <a:rPr lang="he-IL" smtClean="0"/>
              <a:t>כ"ו/סיון/תשפ"ג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C4EEFF-38EF-CEFD-64E7-D23EF673C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0F365-756B-079F-AB88-6967B00F0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A247-1DA7-41F0-9485-61E23D41D4E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087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DDC07-79D2-9CBA-A83B-003CA9BA4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21438-D72B-B601-F47F-8B9A55F9E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034FF-7D94-172D-D04E-63681149F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60686-8916-29E5-F9D3-D881BFCE3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8545-40F6-41AC-8644-740C8A2254E4}" type="datetimeFigureOut">
              <a:rPr lang="he-IL" smtClean="0"/>
              <a:t>כ"ו/סיון/תשפ"ג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0B090-F666-A6F6-65F5-B2813717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9EAC5-B6E1-6892-06FB-62E285584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A247-1DA7-41F0-9485-61E23D41D4E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5483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1C854-09A7-6806-F14C-5CA08BE9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F19CDD-3E6A-D317-8E4B-F5CAA2316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BA742-7F77-B439-6AE6-28C85AF43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2B001-5398-4280-CEEF-6C19BA79A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8545-40F6-41AC-8644-740C8A2254E4}" type="datetimeFigureOut">
              <a:rPr lang="he-IL" smtClean="0"/>
              <a:t>כ"ו/סיון/תשפ"ג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E9E3A-7BA5-DDAE-9DB8-9702E360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042A0-DEF4-FDAB-D7CE-D06BEC4D7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A247-1DA7-41F0-9485-61E23D41D4E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5216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5E1944-5B65-E2C5-49F5-F462F31F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1F525-6521-1068-9730-62F9428C5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2F34-164A-32F4-754B-9F5FF3536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88545-40F6-41AC-8644-740C8A2254E4}" type="datetimeFigureOut">
              <a:rPr lang="he-IL" smtClean="0"/>
              <a:t>כ"ו/סיון/תשפ"ג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1EB0C-0447-BC55-E4C8-98F2674C2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4732F-3C0F-2FBC-CB2A-0E669E2B8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BA247-1DA7-41F0-9485-61E23D41D4E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086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openxmlformats.org/officeDocument/2006/relationships/image" Target="../media/image7.jpeg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5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5.xml"/><Relationship Id="rId11" Type="http://schemas.openxmlformats.org/officeDocument/2006/relationships/image" Target="../media/image9.png"/><Relationship Id="rId5" Type="http://schemas.openxmlformats.org/officeDocument/2006/relationships/diagramData" Target="../diagrams/data5.xml"/><Relationship Id="rId10" Type="http://schemas.openxmlformats.org/officeDocument/2006/relationships/image" Target="../media/image10.jpeg"/><Relationship Id="rId4" Type="http://schemas.microsoft.com/office/2007/relationships/hdphoto" Target="../media/hdphoto1.wdp"/><Relationship Id="rId9" Type="http://schemas.microsoft.com/office/2007/relationships/diagramDrawing" Target="../diagrams/drawin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slide" Target="slide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6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6.xml"/><Relationship Id="rId11" Type="http://schemas.openxmlformats.org/officeDocument/2006/relationships/image" Target="../media/image15.png"/><Relationship Id="rId5" Type="http://schemas.openxmlformats.org/officeDocument/2006/relationships/diagramData" Target="../diagrams/data6.xml"/><Relationship Id="rId10" Type="http://schemas.openxmlformats.org/officeDocument/2006/relationships/image" Target="../media/image10.jpeg"/><Relationship Id="rId4" Type="http://schemas.microsoft.com/office/2007/relationships/hdphoto" Target="../media/hdphoto1.wdp"/><Relationship Id="rId9" Type="http://schemas.microsoft.com/office/2007/relationships/diagramDrawing" Target="../diagrams/drawing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microsoft.com/office/2007/relationships/diagramDrawing" Target="../diagrams/drawing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microsoft.com/office/2007/relationships/diagramDrawing" Target="../diagrams/drawing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microsoft.com/office/2007/relationships/hdphoto" Target="../media/hdphoto1.wdp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slide" Target="slide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821428-153F-E753-7A1F-6E17A8EC6F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35000"/>
          </a:blip>
          <a:srcRect l="31293" r="-2" b="-2"/>
          <a:stretch/>
        </p:blipFill>
        <p:spPr>
          <a:xfrm rot="10800000">
            <a:off x="0" y="10"/>
            <a:ext cx="4622828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37077F-C9B4-0985-DD88-53C20DB1E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814" y="167640"/>
            <a:ext cx="3734014" cy="4431792"/>
          </a:xfrm>
        </p:spPr>
        <p:txBody>
          <a:bodyPr anchor="b">
            <a:noAutofit/>
          </a:bodyPr>
          <a:lstStyle/>
          <a:p>
            <a:pPr algn="l"/>
            <a:r>
              <a:rPr lang="he-IL" sz="4400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"הזדמנות הזהב"- </a:t>
            </a:r>
            <a:br>
              <a:rPr lang="he-IL" sz="4400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e-IL" sz="4400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לבחינת הקשר בין תיאוריית ההיגיינה לבין הסיכוי למחלות אטופיות בתינוקות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10F6C-E7B5-5C62-7ACD-1BC7DBB41F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 fontScale="92500" lnSpcReduction="10000"/>
          </a:bodyPr>
          <a:lstStyle/>
          <a:p>
            <a:pPr algn="l"/>
            <a:endParaRPr lang="he-IL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r>
              <a:rPr lang="he-IL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שחר שלום</a:t>
            </a:r>
          </a:p>
          <a:p>
            <a:pPr algn="l"/>
            <a:r>
              <a:rPr lang="he-IL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עדן ענבים</a:t>
            </a:r>
          </a:p>
          <a:p>
            <a:pPr algn="l"/>
            <a:r>
              <a:rPr lang="he-IL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מירב פרביל</a:t>
            </a:r>
          </a:p>
        </p:txBody>
      </p:sp>
      <p:pic>
        <p:nvPicPr>
          <p:cNvPr id="7" name="Picture 6" descr="A baby brushes his teeth&#10;&#10;Description automatically generated with low confidence">
            <a:extLst>
              <a:ext uri="{FF2B5EF4-FFF2-40B4-BE49-F238E27FC236}">
                <a16:creationId xmlns:a16="http://schemas.microsoft.com/office/drawing/2014/main" id="{0BC1E706-BC88-43AF-41A0-D689552ECB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365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04EC8EAD-0BCB-F0C8-98D6-7F6CAEF00E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rcRect t="15705" r="-1" b="3001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A8CEFE4-1088-8859-FAA4-3E89F33BE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107092"/>
              </p:ext>
            </p:extLst>
          </p:nvPr>
        </p:nvGraphicFramePr>
        <p:xfrm>
          <a:off x="63805" y="249704"/>
          <a:ext cx="5146395" cy="463632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401651">
                  <a:extLst>
                    <a:ext uri="{9D8B030D-6E8A-4147-A177-3AD203B41FA5}">
                      <a16:colId xmlns:a16="http://schemas.microsoft.com/office/drawing/2014/main" val="1143084399"/>
                    </a:ext>
                  </a:extLst>
                </a:gridCol>
                <a:gridCol w="686186">
                  <a:extLst>
                    <a:ext uri="{9D8B030D-6E8A-4147-A177-3AD203B41FA5}">
                      <a16:colId xmlns:a16="http://schemas.microsoft.com/office/drawing/2014/main" val="4154929199"/>
                    </a:ext>
                  </a:extLst>
                </a:gridCol>
                <a:gridCol w="686186">
                  <a:extLst>
                    <a:ext uri="{9D8B030D-6E8A-4147-A177-3AD203B41FA5}">
                      <a16:colId xmlns:a16="http://schemas.microsoft.com/office/drawing/2014/main" val="1510866766"/>
                    </a:ext>
                  </a:extLst>
                </a:gridCol>
                <a:gridCol w="686186">
                  <a:extLst>
                    <a:ext uri="{9D8B030D-6E8A-4147-A177-3AD203B41FA5}">
                      <a16:colId xmlns:a16="http://schemas.microsoft.com/office/drawing/2014/main" val="886777967"/>
                    </a:ext>
                  </a:extLst>
                </a:gridCol>
                <a:gridCol w="686186">
                  <a:extLst>
                    <a:ext uri="{9D8B030D-6E8A-4147-A177-3AD203B41FA5}">
                      <a16:colId xmlns:a16="http://schemas.microsoft.com/office/drawing/2014/main" val="690412701"/>
                    </a:ext>
                  </a:extLst>
                </a:gridCol>
              </a:tblGrid>
              <a:tr h="187629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</a:p>
                  </a:txBody>
                  <a:tcPr marL="8805" marR="8805" marT="88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Logistic standart model</a:t>
                      </a:r>
                    </a:p>
                  </a:txBody>
                  <a:tcPr marL="8805" marR="8805" marT="88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99164"/>
                  </a:ext>
                </a:extLst>
              </a:tr>
              <a:tr h="339610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Estimate</a:t>
                      </a:r>
                    </a:p>
                  </a:txBody>
                  <a:tcPr marL="8805" marR="8805" marT="88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Std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 val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Odds Ratio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933111"/>
                  </a:ext>
                </a:extLst>
              </a:tr>
              <a:tr h="178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Intercept</a:t>
                      </a:r>
                    </a:p>
                  </a:txBody>
                  <a:tcPr marL="8805" marR="8805" marT="880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1.71-</a:t>
                      </a:r>
                    </a:p>
                  </a:txBody>
                  <a:tcPr marL="8805" marR="8805" marT="88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0.56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214632"/>
                  </a:ext>
                </a:extLst>
              </a:tr>
              <a:tr h="178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 Groups 6-8</a:t>
                      </a:r>
                    </a:p>
                  </a:txBody>
                  <a:tcPr marL="8805" marR="8805" marT="880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0.32</a:t>
                      </a:r>
                    </a:p>
                  </a:txBody>
                  <a:tcPr marL="8805" marR="8805" marT="88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0.05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022907"/>
                  </a:ext>
                </a:extLst>
              </a:tr>
              <a:tr h="178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 Groups 9-10</a:t>
                      </a:r>
                    </a:p>
                  </a:txBody>
                  <a:tcPr marL="8805" marR="8805" marT="880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0.10</a:t>
                      </a:r>
                    </a:p>
                  </a:txBody>
                  <a:tcPr marL="8805" marR="8805" marT="88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0.19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0.62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970844"/>
                  </a:ext>
                </a:extLst>
              </a:tr>
              <a:tr h="178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Gender - Female</a:t>
                      </a:r>
                    </a:p>
                  </a:txBody>
                  <a:tcPr marL="8805" marR="8805" marT="880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0.17-</a:t>
                      </a:r>
                    </a:p>
                  </a:txBody>
                  <a:tcPr marL="8805" marR="8805" marT="88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0.11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0.11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67045"/>
                  </a:ext>
                </a:extLst>
              </a:tr>
              <a:tr h="178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Number of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sibilings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1-2</a:t>
                      </a:r>
                    </a:p>
                  </a:txBody>
                  <a:tcPr marL="8805" marR="8805" marT="880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0.11-</a:t>
                      </a:r>
                    </a:p>
                  </a:txBody>
                  <a:tcPr marL="8805" marR="8805" marT="88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0.36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54576"/>
                  </a:ext>
                </a:extLst>
              </a:tr>
              <a:tr h="178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Number of sibilings 3+</a:t>
                      </a:r>
                    </a:p>
                  </a:txBody>
                  <a:tcPr marL="8805" marR="8805" marT="880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0.44-</a:t>
                      </a:r>
                    </a:p>
                  </a:txBody>
                  <a:tcPr marL="8805" marR="8805" marT="88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0.21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50719"/>
                  </a:ext>
                </a:extLst>
              </a:tr>
              <a:tr h="178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 of delivery - Natural</a:t>
                      </a:r>
                    </a:p>
                  </a:txBody>
                  <a:tcPr marL="8805" marR="8805" marT="880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0.12</a:t>
                      </a:r>
                    </a:p>
                  </a:txBody>
                  <a:tcPr marL="8805" marR="8805" marT="88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0.49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885955"/>
                  </a:ext>
                </a:extLst>
              </a:tr>
              <a:tr h="178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Type of pregnancy - Spontaneous</a:t>
                      </a:r>
                    </a:p>
                  </a:txBody>
                  <a:tcPr marL="8805" marR="8805" marT="880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</a:t>
                      </a:r>
                    </a:p>
                  </a:txBody>
                  <a:tcPr marL="8805" marR="8805" marT="88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0.20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0.63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077371"/>
                  </a:ext>
                </a:extLst>
              </a:tr>
              <a:tr h="178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Feeding type - Breastfeeding + CMF</a:t>
                      </a:r>
                    </a:p>
                  </a:txBody>
                  <a:tcPr marL="8805" marR="8805" marT="880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0.05</a:t>
                      </a:r>
                    </a:p>
                  </a:txBody>
                  <a:tcPr marL="8805" marR="8805" marT="88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0.12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0.70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864701"/>
                  </a:ext>
                </a:extLst>
              </a:tr>
              <a:tr h="178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Feeding type - CMF</a:t>
                      </a:r>
                    </a:p>
                  </a:txBody>
                  <a:tcPr marL="8805" marR="8805" marT="880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0.02-</a:t>
                      </a:r>
                    </a:p>
                  </a:txBody>
                  <a:tcPr marL="8805" marR="8805" marT="88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0.89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517155"/>
                  </a:ext>
                </a:extLst>
              </a:tr>
              <a:tr h="178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Father with atopic disease </a:t>
                      </a:r>
                    </a:p>
                  </a:txBody>
                  <a:tcPr marL="8805" marR="8805" marT="880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</a:t>
                      </a:r>
                    </a:p>
                  </a:txBody>
                  <a:tcPr marL="8805" marR="8805" marT="88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0.58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740576"/>
                  </a:ext>
                </a:extLst>
              </a:tr>
              <a:tr h="178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Mother with atopic disease </a:t>
                      </a:r>
                    </a:p>
                  </a:txBody>
                  <a:tcPr marL="8805" marR="8805" marT="880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0.14</a:t>
                      </a:r>
                    </a:p>
                  </a:txBody>
                  <a:tcPr marL="8805" marR="8805" marT="88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0.14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0.31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481864"/>
                  </a:ext>
                </a:extLst>
              </a:tr>
              <a:tr h="178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Mother year of birth</a:t>
                      </a:r>
                    </a:p>
                  </a:txBody>
                  <a:tcPr marL="8805" marR="8805" marT="880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0.02-</a:t>
                      </a:r>
                    </a:p>
                  </a:txBody>
                  <a:tcPr marL="8805" marR="8805" marT="88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0.01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0.08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973169"/>
                  </a:ext>
                </a:extLst>
              </a:tr>
              <a:tr h="178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Mother education - Post graduate</a:t>
                      </a:r>
                    </a:p>
                  </a:txBody>
                  <a:tcPr marL="8805" marR="8805" marT="880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8805" marR="8805" marT="88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0.23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852426"/>
                  </a:ext>
                </a:extLst>
              </a:tr>
              <a:tr h="178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Mother education - Academic</a:t>
                      </a:r>
                    </a:p>
                  </a:txBody>
                  <a:tcPr marL="8805" marR="8805" marT="880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0.11</a:t>
                      </a:r>
                    </a:p>
                  </a:txBody>
                  <a:tcPr marL="8805" marR="8805" marT="88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0.17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0.51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270810"/>
                  </a:ext>
                </a:extLst>
              </a:tr>
              <a:tr h="178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Vaccine 1st year</a:t>
                      </a:r>
                    </a:p>
                  </a:txBody>
                  <a:tcPr marL="8805" marR="8805" marT="880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0.50</a:t>
                      </a:r>
                    </a:p>
                  </a:txBody>
                  <a:tcPr marL="8805" marR="8805" marT="88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0.28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0.07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430197"/>
                  </a:ext>
                </a:extLst>
              </a:tr>
              <a:tr h="178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Nursing at 1st year - Private nany</a:t>
                      </a:r>
                    </a:p>
                  </a:txBody>
                  <a:tcPr marL="8805" marR="8805" marT="880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0.38-</a:t>
                      </a:r>
                    </a:p>
                  </a:txBody>
                  <a:tcPr marL="8805" marR="8805" marT="88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0.23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446836"/>
                  </a:ext>
                </a:extLst>
              </a:tr>
              <a:tr h="178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Nursing at 1st year - Day care</a:t>
                      </a:r>
                    </a:p>
                  </a:txBody>
                  <a:tcPr marL="8805" marR="8805" marT="880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0.08-</a:t>
                      </a:r>
                    </a:p>
                  </a:txBody>
                  <a:tcPr marL="8805" marR="8805" marT="88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0.12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0.53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627552"/>
                  </a:ext>
                </a:extLst>
              </a:tr>
              <a:tr h="178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Atopic disease 1st year</a:t>
                      </a:r>
                    </a:p>
                  </a:txBody>
                  <a:tcPr marL="8805" marR="8805" marT="880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0.84</a:t>
                      </a:r>
                    </a:p>
                  </a:txBody>
                  <a:tcPr marL="8805" marR="8805" marT="88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0.11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898297"/>
                  </a:ext>
                </a:extLst>
              </a:tr>
              <a:tr h="178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Antibiotic treatment 1st year</a:t>
                      </a:r>
                    </a:p>
                  </a:txBody>
                  <a:tcPr marL="8805" marR="8805" marT="880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0.76</a:t>
                      </a:r>
                    </a:p>
                  </a:txBody>
                  <a:tcPr marL="8805" marR="8805" marT="88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0.12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8805" marR="8805" marT="880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8357"/>
                  </a:ext>
                </a:extLst>
              </a:tr>
              <a:tr h="18762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Birth date - March19 to March20</a:t>
                      </a:r>
                    </a:p>
                  </a:txBody>
                  <a:tcPr marL="8805" marR="8805" marT="880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0.69</a:t>
                      </a:r>
                    </a:p>
                  </a:txBody>
                  <a:tcPr marL="8805" marR="8805" marT="88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0.20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2.00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111473"/>
                  </a:ext>
                </a:extLst>
              </a:tr>
              <a:tr h="178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Birth date - March20 to Feb21</a:t>
                      </a:r>
                    </a:p>
                  </a:txBody>
                  <a:tcPr marL="8805" marR="8805" marT="880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0.71</a:t>
                      </a:r>
                    </a:p>
                  </a:txBody>
                  <a:tcPr marL="8805" marR="8805" marT="88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0.19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2.03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208471"/>
                  </a:ext>
                </a:extLst>
              </a:tr>
              <a:tr h="178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Birth date - From Feb21</a:t>
                      </a:r>
                    </a:p>
                  </a:txBody>
                  <a:tcPr marL="8805" marR="8805" marT="880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0.66</a:t>
                      </a:r>
                    </a:p>
                  </a:txBody>
                  <a:tcPr marL="8805" marR="8805" marT="880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0.23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1.93</a:t>
                      </a:r>
                    </a:p>
                  </a:txBody>
                  <a:tcPr marL="8805" marR="8805" marT="880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662219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E53D46C5-8DE3-DE29-E535-8248AA659B55}"/>
              </a:ext>
            </a:extLst>
          </p:cNvPr>
          <p:cNvSpPr/>
          <p:nvPr/>
        </p:nvSpPr>
        <p:spPr>
          <a:xfrm flipV="1">
            <a:off x="7219403" y="573428"/>
            <a:ext cx="4631259" cy="645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Subtitle 8">
            <a:extLst>
              <a:ext uri="{FF2B5EF4-FFF2-40B4-BE49-F238E27FC236}">
                <a16:creationId xmlns:a16="http://schemas.microsoft.com/office/drawing/2014/main" id="{19F36263-FEBC-AFAE-B148-E0C34F0F4060}"/>
              </a:ext>
            </a:extLst>
          </p:cNvPr>
          <p:cNvSpPr txBox="1">
            <a:spLocks/>
          </p:cNvSpPr>
          <p:nvPr/>
        </p:nvSpPr>
        <p:spPr>
          <a:xfrm>
            <a:off x="3226752" y="180165"/>
            <a:ext cx="8713971" cy="45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תוצאות- רגרסיה לוגיסטית שנה </a:t>
            </a:r>
            <a:r>
              <a:rPr lang="he-IL" b="1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שניה</a:t>
            </a:r>
          </a:p>
        </p:txBody>
      </p:sp>
      <p:pic>
        <p:nvPicPr>
          <p:cNvPr id="12" name="Picture 11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C926AD07-2CF1-1F87-4652-EA4191B898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1" t="39102" b="39517"/>
          <a:stretch/>
        </p:blipFill>
        <p:spPr>
          <a:xfrm>
            <a:off x="3106750" y="5135733"/>
            <a:ext cx="2103449" cy="1623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2DCC77-5982-D8F3-227A-5488C79EB71F}"/>
              </a:ext>
            </a:extLst>
          </p:cNvPr>
          <p:cNvSpPr/>
          <p:nvPr/>
        </p:nvSpPr>
        <p:spPr>
          <a:xfrm>
            <a:off x="63804" y="4327145"/>
            <a:ext cx="5135767" cy="55888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4593D3-5BD9-27F4-CA47-79D4AAAE50D3}"/>
              </a:ext>
            </a:extLst>
          </p:cNvPr>
          <p:cNvSpPr/>
          <p:nvPr/>
        </p:nvSpPr>
        <p:spPr>
          <a:xfrm>
            <a:off x="63803" y="763480"/>
            <a:ext cx="5135767" cy="22349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F74CA6-2269-7C94-D82D-4566033B829C}"/>
              </a:ext>
            </a:extLst>
          </p:cNvPr>
          <p:cNvSpPr txBox="1"/>
          <p:nvPr/>
        </p:nvSpPr>
        <p:spPr>
          <a:xfrm>
            <a:off x="5539563" y="6469814"/>
            <a:ext cx="6689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*המסגרות המטושטשות מייצגות את הר"ס לפונקצייה (רמת מובהקות 90%)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C19795-B86D-D675-479A-2931AAD01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8967" y="1369807"/>
            <a:ext cx="6341756" cy="47563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008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04EC8EAD-0BCB-F0C8-98D6-7F6CAEF00E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rcRect t="15705" r="-1" b="3001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53D46C5-8DE3-DE29-E535-8248AA659B55}"/>
              </a:ext>
            </a:extLst>
          </p:cNvPr>
          <p:cNvSpPr/>
          <p:nvPr/>
        </p:nvSpPr>
        <p:spPr>
          <a:xfrm flipV="1">
            <a:off x="3065417" y="573427"/>
            <a:ext cx="8654619" cy="645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Subtitle 8">
            <a:extLst>
              <a:ext uri="{FF2B5EF4-FFF2-40B4-BE49-F238E27FC236}">
                <a16:creationId xmlns:a16="http://schemas.microsoft.com/office/drawing/2014/main" id="{19F36263-FEBC-AFAE-B148-E0C34F0F4060}"/>
              </a:ext>
            </a:extLst>
          </p:cNvPr>
          <p:cNvSpPr txBox="1">
            <a:spLocks/>
          </p:cNvSpPr>
          <p:nvPr/>
        </p:nvSpPr>
        <p:spPr>
          <a:xfrm>
            <a:off x="2778034" y="180165"/>
            <a:ext cx="9032063" cy="45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b="1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הסיכוי</a:t>
            </a:r>
            <a:r>
              <a:rPr lang="he-IL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 לחלות במחלה אטופיות לפי קבוצת תאריך לידה – </a:t>
            </a:r>
            <a:r>
              <a:rPr lang="he-IL" b="1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תינוק אופייני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C67DC9-4652-0AC5-9282-E148638CBC08}"/>
              </a:ext>
            </a:extLst>
          </p:cNvPr>
          <p:cNvSpPr/>
          <p:nvPr/>
        </p:nvSpPr>
        <p:spPr>
          <a:xfrm>
            <a:off x="3041446" y="2622504"/>
            <a:ext cx="2072640" cy="41870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+mj-lt"/>
              </a:rPr>
              <a:t>First year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6C216D2-3531-BBC2-617D-768D9F5E30CF}"/>
              </a:ext>
            </a:extLst>
          </p:cNvPr>
          <p:cNvSpPr/>
          <p:nvPr/>
        </p:nvSpPr>
        <p:spPr>
          <a:xfrm>
            <a:off x="8332985" y="2640395"/>
            <a:ext cx="2072640" cy="41870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+mj-lt"/>
              </a:rPr>
              <a:t>Second year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2DA23C3-0A44-24C8-57DF-52A70AD2C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8947788"/>
              </p:ext>
            </p:extLst>
          </p:nvPr>
        </p:nvGraphicFramePr>
        <p:xfrm>
          <a:off x="120647" y="109330"/>
          <a:ext cx="1134425" cy="6639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Picture 1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33BF3A1B-1CBC-DAAF-D487-C7F022BC2C9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33" t="38746" r="443" b="39176"/>
          <a:stretch/>
        </p:blipFill>
        <p:spPr>
          <a:xfrm>
            <a:off x="1950037" y="3428999"/>
            <a:ext cx="1115380" cy="9051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3DE1FB-B656-7BA2-E075-0FB6BA2ABC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4054" y="3122512"/>
            <a:ext cx="4832304" cy="3624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48C828-5C51-F577-A4FC-F1E59B70AE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1614" y="3122512"/>
            <a:ext cx="4832304" cy="3624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682D460-88DE-4326-7C26-45E112AC2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701345"/>
              </p:ext>
            </p:extLst>
          </p:nvPr>
        </p:nvGraphicFramePr>
        <p:xfrm>
          <a:off x="1950037" y="920178"/>
          <a:ext cx="3206501" cy="1443746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606805">
                  <a:extLst>
                    <a:ext uri="{9D8B030D-6E8A-4147-A177-3AD203B41FA5}">
                      <a16:colId xmlns:a16="http://schemas.microsoft.com/office/drawing/2014/main" val="1791569664"/>
                    </a:ext>
                  </a:extLst>
                </a:gridCol>
                <a:gridCol w="799848">
                  <a:extLst>
                    <a:ext uri="{9D8B030D-6E8A-4147-A177-3AD203B41FA5}">
                      <a16:colId xmlns:a16="http://schemas.microsoft.com/office/drawing/2014/main" val="1989570233"/>
                    </a:ext>
                  </a:extLst>
                </a:gridCol>
                <a:gridCol w="799848">
                  <a:extLst>
                    <a:ext uri="{9D8B030D-6E8A-4147-A177-3AD203B41FA5}">
                      <a16:colId xmlns:a16="http://schemas.microsoft.com/office/drawing/2014/main" val="3803195828"/>
                    </a:ext>
                  </a:extLst>
                </a:gridCol>
              </a:tblGrid>
              <a:tr h="25108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Group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Probability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538654"/>
                  </a:ext>
                </a:extLst>
              </a:tr>
              <a:tr h="238532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46159"/>
                  </a:ext>
                </a:extLst>
              </a:tr>
              <a:tr h="2385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Up to March19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008554"/>
                  </a:ext>
                </a:extLst>
              </a:tr>
              <a:tr h="2385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March19 to March 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544122"/>
                  </a:ext>
                </a:extLst>
              </a:tr>
              <a:tr h="2385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March20 to Feb21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017458"/>
                  </a:ext>
                </a:extLst>
              </a:tr>
              <a:tr h="2385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From Feb21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50121"/>
                  </a:ext>
                </a:extLst>
              </a:tr>
            </a:tbl>
          </a:graphicData>
        </a:graphic>
      </p:graphicFrame>
      <p:pic>
        <p:nvPicPr>
          <p:cNvPr id="19" name="Picture 1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E1308C1-F7FA-10A3-FB2E-1703A80217B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1" t="39102" b="39517"/>
          <a:stretch/>
        </p:blipFill>
        <p:spPr>
          <a:xfrm>
            <a:off x="5964097" y="1200302"/>
            <a:ext cx="1518877" cy="11724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219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child playing with a toy&#10;&#10;Description automatically generated with medium confidence">
            <a:extLst>
              <a:ext uri="{FF2B5EF4-FFF2-40B4-BE49-F238E27FC236}">
                <a16:creationId xmlns:a16="http://schemas.microsoft.com/office/drawing/2014/main" id="{15AC8C56-5A27-2FA9-E557-4790DEFC89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4950"/>
          <a:stretch/>
        </p:blipFill>
        <p:spPr>
          <a:xfrm>
            <a:off x="-18231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F55DD9-AC99-9311-2B1D-8691CD6B3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79" y="2440700"/>
            <a:ext cx="4832304" cy="3624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53D46C5-8DE3-DE29-E535-8248AA659B55}"/>
              </a:ext>
            </a:extLst>
          </p:cNvPr>
          <p:cNvSpPr/>
          <p:nvPr/>
        </p:nvSpPr>
        <p:spPr>
          <a:xfrm>
            <a:off x="8673737" y="557349"/>
            <a:ext cx="3116482" cy="805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8">
            <a:extLst>
              <a:ext uri="{FF2B5EF4-FFF2-40B4-BE49-F238E27FC236}">
                <a16:creationId xmlns:a16="http://schemas.microsoft.com/office/drawing/2014/main" id="{7D90D986-387E-A2DC-67D9-FFF9F821D45E}"/>
              </a:ext>
            </a:extLst>
          </p:cNvPr>
          <p:cNvSpPr txBox="1">
            <a:spLocks/>
          </p:cNvSpPr>
          <p:nvPr/>
        </p:nvSpPr>
        <p:spPr>
          <a:xfrm>
            <a:off x="5888182" y="180165"/>
            <a:ext cx="5921915" cy="45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מודל מוחלק – מוטיבציה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CA865DC-087A-36A6-B269-ECA5BB296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979" y="1148721"/>
            <a:ext cx="11036240" cy="572016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he-IL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נסתכל על שני תינוקות זהים במאפיינים ההבדל היחידי בינהם יהיה תאריך הלידה שלהם: </a:t>
            </a:r>
            <a:br>
              <a:rPr lang="en-US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e-IL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תינוק </a:t>
            </a:r>
            <a:r>
              <a:rPr lang="en-US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he-IL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נולד ב 28 לפברואר 2019 ותינוק </a:t>
            </a:r>
            <a:r>
              <a:rPr lang="en-US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lang="he-IL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נולד ב 1 למרץ 2019 </a:t>
            </a:r>
          </a:p>
          <a:p>
            <a:pPr marR="0" lvl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he-IL" altLang="he-IL" sz="2200" dirty="0">
              <a:solidFill>
                <a:srgbClr val="20212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he-IL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נתמקד בשנה השנייה לחייהם :</a:t>
            </a:r>
            <a:br>
              <a:rPr lang="en-US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e-IL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תינוק </a:t>
            </a:r>
            <a:r>
              <a:rPr lang="en-US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he-IL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יחלה במחלה אטופית בהסתברות 0</a:t>
            </a:r>
            <a:br>
              <a:rPr lang="en-US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e-IL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ותינוק </a:t>
            </a:r>
            <a:r>
              <a:rPr lang="en-US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lang="he-IL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יחלה בהסתברות 0.7?</a:t>
            </a: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he-IL" altLang="he-IL" sz="2200" dirty="0">
              <a:solidFill>
                <a:srgbClr val="20212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he-IL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הפרש של יום בלידה הוביל לעלייה של 70% </a:t>
            </a:r>
            <a:br>
              <a:rPr lang="en-US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e-IL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בסיכויים של תינוק </a:t>
            </a:r>
            <a:r>
              <a:rPr lang="en-US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lang="he-IL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לחלות, האמנם ? </a:t>
            </a: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he-IL" altLang="he-IL" sz="2200" dirty="0">
              <a:solidFill>
                <a:srgbClr val="20212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he-IL" altLang="he-IL" sz="2200" dirty="0">
              <a:solidFill>
                <a:srgbClr val="20212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R="0" lvl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e-IL" altLang="he-IL" sz="22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he-IL" sz="22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R="0" lvl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he-IL" sz="2200" dirty="0">
              <a:solidFill>
                <a:srgbClr val="20212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R="0" lvl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he-IL" sz="22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he-IL" altLang="he-IL" sz="2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lvl="0" indent="-342900" algn="r" rtl="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he-IL" altLang="he-IL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128F49-8AF1-7968-15DF-A4C55705775F}"/>
              </a:ext>
            </a:extLst>
          </p:cNvPr>
          <p:cNvSpPr/>
          <p:nvPr/>
        </p:nvSpPr>
        <p:spPr>
          <a:xfrm>
            <a:off x="2199130" y="5514788"/>
            <a:ext cx="148045" cy="16546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D2531F9-754E-B9B1-915E-031BDEA106BA}"/>
              </a:ext>
            </a:extLst>
          </p:cNvPr>
          <p:cNvSpPr/>
          <p:nvPr/>
        </p:nvSpPr>
        <p:spPr>
          <a:xfrm>
            <a:off x="2287667" y="3690719"/>
            <a:ext cx="148045" cy="16546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11BE56DB-4FE5-4FFF-2EA2-4068450CC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rcRect t="15705" r="-1" b="30013"/>
          <a:stretch/>
        </p:blipFill>
        <p:spPr>
          <a:xfrm rot="10800000">
            <a:off x="1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17C5A-0E8D-72C8-6D32-D80828975451}"/>
              </a:ext>
            </a:extLst>
          </p:cNvPr>
          <p:cNvSpPr txBox="1"/>
          <p:nvPr/>
        </p:nvSpPr>
        <p:spPr>
          <a:xfrm>
            <a:off x="2203268" y="1351508"/>
            <a:ext cx="7010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Generalized Additive Model</a:t>
            </a:r>
          </a:p>
        </p:txBody>
      </p:sp>
    </p:spTree>
    <p:extLst>
      <p:ext uri="{BB962C8B-B14F-4D97-AF65-F5344CB8AC3E}">
        <p14:creationId xmlns:p14="http://schemas.microsoft.com/office/powerpoint/2010/main" val="3178481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child playing with a toy&#10;&#10;Description automatically generated with medium confidence">
            <a:extLst>
              <a:ext uri="{FF2B5EF4-FFF2-40B4-BE49-F238E27FC236}">
                <a16:creationId xmlns:a16="http://schemas.microsoft.com/office/drawing/2014/main" id="{15AC8C56-5A27-2FA9-E557-4790DEFC89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4950"/>
          <a:stretch/>
        </p:blipFill>
        <p:spPr>
          <a:xfrm>
            <a:off x="-18231" y="0"/>
            <a:ext cx="12192000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53D46C5-8DE3-DE29-E535-8248AA659B55}"/>
              </a:ext>
            </a:extLst>
          </p:cNvPr>
          <p:cNvSpPr/>
          <p:nvPr/>
        </p:nvSpPr>
        <p:spPr>
          <a:xfrm>
            <a:off x="6946232" y="601905"/>
            <a:ext cx="4843987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8">
            <a:extLst>
              <a:ext uri="{FF2B5EF4-FFF2-40B4-BE49-F238E27FC236}">
                <a16:creationId xmlns:a16="http://schemas.microsoft.com/office/drawing/2014/main" id="{7D90D986-387E-A2DC-67D9-FFF9F821D45E}"/>
              </a:ext>
            </a:extLst>
          </p:cNvPr>
          <p:cNvSpPr txBox="1">
            <a:spLocks/>
          </p:cNvSpPr>
          <p:nvPr/>
        </p:nvSpPr>
        <p:spPr>
          <a:xfrm>
            <a:off x="5888182" y="180165"/>
            <a:ext cx="5921915" cy="45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 המודל השני שנבחר- רגרסיית </a:t>
            </a:r>
            <a:r>
              <a:rPr lang="en-US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GAM</a:t>
            </a:r>
            <a:endParaRPr lang="he-IL" dirty="0">
              <a:latin typeface="Calibri Light" panose="020F0302020204030204" pitchFamily="34" charset="0"/>
              <a:ea typeface="+mj-ea"/>
              <a:cs typeface="Calibri Light" panose="020F030202020403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CA865DC-087A-36A6-B269-ECA5BB296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971" y="818095"/>
            <a:ext cx="11036240" cy="63972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he-IL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עד כה חילקנו את תאריך הלידה ל-4 קבוצות נפרדות, מעתה נרצה להתייחס למשתנה זה כמשתנה רציף (כל יום כקטגוריה משל עצמו)</a:t>
            </a:r>
            <a:endParaRPr kumimoji="0" lang="he-IL" altLang="he-IL" sz="22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R="0" lvl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e-IL" altLang="he-IL" sz="2200" b="0" i="0" u="sng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רקע:</a:t>
            </a:r>
          </a:p>
          <a:p>
            <a:pPr marR="0" lvl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e-IL" altLang="he-IL" sz="22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he-IL" altLang="he-IL" sz="2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ב-</a:t>
            </a:r>
            <a:r>
              <a:rPr kumimoji="0" lang="en-US" altLang="he-IL" sz="2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GAM </a:t>
            </a:r>
            <a:r>
              <a:rPr kumimoji="0" lang="he-IL" altLang="he-IL" sz="2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אנו שומטים את ההנחה שניתן </a:t>
            </a:r>
            <a:r>
              <a:rPr kumimoji="0" lang="he-IL" altLang="he-IL" sz="22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לאמוד</a:t>
            </a:r>
            <a:r>
              <a:rPr kumimoji="0" lang="he-IL" altLang="he-IL" sz="2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את המשתנה באמצעות שילוב ליניארי של משתנים על ידי כך שאנו יכולים להשתמש בשילוב לא ליניארי של משתנים. </a:t>
            </a:r>
          </a:p>
          <a:p>
            <a:pPr marR="0" lvl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e-IL" altLang="he-IL" sz="2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    כלומר, כעת על מנת למזער את השגיאה באופן אופטימלי נשתמש בפונקציה לא ליניארית של משתנה שיוצר</a:t>
            </a:r>
          </a:p>
          <a:p>
            <a:pPr marR="0" lvl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he-IL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</a:t>
            </a:r>
            <a:r>
              <a:rPr kumimoji="0" lang="he-IL" altLang="he-IL" sz="2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0" lang="en-US" altLang="he-IL" sz="2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'</a:t>
            </a:r>
            <a:r>
              <a:rPr kumimoji="0" lang="he-IL" altLang="he-IL" sz="2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פונקציה חלקה</a:t>
            </a:r>
            <a:r>
              <a:rPr kumimoji="0" lang="en-US" altLang="he-IL" sz="2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'</a:t>
            </a:r>
            <a:r>
              <a:rPr kumimoji="0" lang="he-IL" altLang="he-IL" sz="2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kumimoji="0" lang="en-US" altLang="he-IL" sz="2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Smoothed</a:t>
            </a:r>
            <a:r>
              <a:rPr kumimoji="0" lang="he-IL" altLang="he-IL" sz="2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r>
              <a:rPr lang="he-IL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he-IL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נספח 2</a:t>
            </a:r>
            <a:r>
              <a:rPr lang="he-IL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). נשתמש בפונקציית </a:t>
            </a:r>
            <a:r>
              <a:rPr lang="en-US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Spline</a:t>
            </a:r>
            <a:r>
              <a:rPr lang="he-IL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R="0" lvl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e-IL" altLang="he-IL" sz="2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    </a:t>
            </a:r>
            <a:endParaRPr lang="en-US" altLang="he-IL" sz="2200" dirty="0">
              <a:solidFill>
                <a:srgbClr val="20212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he-IL" altLang="he-IL" sz="2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למרבה הצער, קשה מאוד להגדיר את הפונקציה החלקה</a:t>
            </a:r>
            <a:r>
              <a:rPr lang="he-IL" altLang="he-IL" sz="2200" dirty="0">
                <a:solidFill>
                  <a:srgbClr val="2021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marR="0" lvl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e-IL" altLang="he-IL" sz="2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     הקרויה </a:t>
            </a:r>
            <a:r>
              <a:rPr kumimoji="0" lang="en-US" altLang="he-IL" sz="2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spline</a:t>
            </a:r>
            <a:r>
              <a:rPr kumimoji="0" lang="he-IL" altLang="he-IL" sz="2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אך קל יותר להמחיש אותה. למשל:</a:t>
            </a:r>
          </a:p>
          <a:p>
            <a:pPr marR="0" lvl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he-IL" altLang="he-IL" sz="2200" dirty="0">
              <a:solidFill>
                <a:srgbClr val="20212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R="0" lvl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he-IL" altLang="he-IL" sz="2200" dirty="0">
              <a:solidFill>
                <a:srgbClr val="20212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R="0" lvl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e-IL" altLang="he-IL" sz="22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he-IL" sz="22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R="0" lvl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he-IL" sz="2200" dirty="0">
              <a:solidFill>
                <a:srgbClr val="20212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R="0" lvl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he-IL" sz="22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he-IL" altLang="he-IL" sz="2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lvl="0" indent="-342900" algn="r" rtl="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he-IL" altLang="he-IL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222868-CEC1-CBB0-056D-231FCA576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23" y="3471530"/>
            <a:ext cx="4520750" cy="31419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365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6F7B12F-1E3D-5B4E-E56D-77C0C3A2D8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rcRect t="15705" r="-1" b="3001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1053C8-A402-49BA-DAF3-4A6C9990E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014652"/>
              </p:ext>
            </p:extLst>
          </p:nvPr>
        </p:nvGraphicFramePr>
        <p:xfrm>
          <a:off x="115447" y="307488"/>
          <a:ext cx="5483108" cy="4526136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952443">
                  <a:extLst>
                    <a:ext uri="{9D8B030D-6E8A-4147-A177-3AD203B41FA5}">
                      <a16:colId xmlns:a16="http://schemas.microsoft.com/office/drawing/2014/main" val="342344258"/>
                    </a:ext>
                  </a:extLst>
                </a:gridCol>
                <a:gridCol w="843555">
                  <a:extLst>
                    <a:ext uri="{9D8B030D-6E8A-4147-A177-3AD203B41FA5}">
                      <a16:colId xmlns:a16="http://schemas.microsoft.com/office/drawing/2014/main" val="4281846025"/>
                    </a:ext>
                  </a:extLst>
                </a:gridCol>
                <a:gridCol w="843555">
                  <a:extLst>
                    <a:ext uri="{9D8B030D-6E8A-4147-A177-3AD203B41FA5}">
                      <a16:colId xmlns:a16="http://schemas.microsoft.com/office/drawing/2014/main" val="2794453730"/>
                    </a:ext>
                  </a:extLst>
                </a:gridCol>
                <a:gridCol w="843555">
                  <a:extLst>
                    <a:ext uri="{9D8B030D-6E8A-4147-A177-3AD203B41FA5}">
                      <a16:colId xmlns:a16="http://schemas.microsoft.com/office/drawing/2014/main" val="4113371597"/>
                    </a:ext>
                  </a:extLst>
                </a:gridCol>
              </a:tblGrid>
              <a:tr h="23697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Logistic GAM's 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977996"/>
                  </a:ext>
                </a:extLst>
              </a:tr>
              <a:tr h="225122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Estimate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 val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756363"/>
                  </a:ext>
                </a:extLst>
              </a:tr>
              <a:tr h="2251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Intercept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1.56-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651756"/>
                  </a:ext>
                </a:extLst>
              </a:tr>
              <a:tr h="2251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 Groups 6-8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20708"/>
                  </a:ext>
                </a:extLst>
              </a:tr>
              <a:tr h="2251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 Groups 9-10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772268"/>
                  </a:ext>
                </a:extLst>
              </a:tr>
              <a:tr h="2251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Gender - Female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0.37-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37313"/>
                  </a:ext>
                </a:extLst>
              </a:tr>
              <a:tr h="2369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Number of sibilings 1-2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57374"/>
                  </a:ext>
                </a:extLst>
              </a:tr>
              <a:tr h="2251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Number of sibilings 3+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185645"/>
                  </a:ext>
                </a:extLst>
              </a:tr>
              <a:tr h="2251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 of delivery - Natural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08960"/>
                  </a:ext>
                </a:extLst>
              </a:tr>
              <a:tr h="2251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Type of pregnancy - Spontaneous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0.46-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008918"/>
                  </a:ext>
                </a:extLst>
              </a:tr>
              <a:tr h="2251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Feeding type - Breastfeeding + CMF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383324"/>
                  </a:ext>
                </a:extLst>
              </a:tr>
              <a:tr h="2251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Feeding type - CMF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24248"/>
                  </a:ext>
                </a:extLst>
              </a:tr>
              <a:tr h="2251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Father with atopic disease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592261"/>
                  </a:ext>
                </a:extLst>
              </a:tr>
              <a:tr h="2251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Mother with atopic disease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290587"/>
                  </a:ext>
                </a:extLst>
              </a:tr>
              <a:tr h="2251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Mother year of birth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6112"/>
                  </a:ext>
                </a:extLst>
              </a:tr>
              <a:tr h="2251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Mother education - Post graduate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422254"/>
                  </a:ext>
                </a:extLst>
              </a:tr>
              <a:tr h="2251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Mother education - Academic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03617"/>
                  </a:ext>
                </a:extLst>
              </a:tr>
              <a:tr h="2251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Birth date - March19 to March20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286466"/>
                  </a:ext>
                </a:extLst>
              </a:tr>
              <a:tr h="2251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Birth date - March20 to Feb21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11352"/>
                  </a:ext>
                </a:extLst>
              </a:tr>
              <a:tr h="2251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Birth date - From Feb21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87521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261E9CAE-8616-0BCB-5624-4A0041469425}"/>
              </a:ext>
            </a:extLst>
          </p:cNvPr>
          <p:cNvSpPr/>
          <p:nvPr/>
        </p:nvSpPr>
        <p:spPr>
          <a:xfrm>
            <a:off x="7027817" y="466063"/>
            <a:ext cx="4822082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ubtitle 8">
            <a:extLst>
              <a:ext uri="{FF2B5EF4-FFF2-40B4-BE49-F238E27FC236}">
                <a16:creationId xmlns:a16="http://schemas.microsoft.com/office/drawing/2014/main" id="{1DC553A5-E398-B4B4-9429-253342D425C9}"/>
              </a:ext>
            </a:extLst>
          </p:cNvPr>
          <p:cNvSpPr txBox="1">
            <a:spLocks/>
          </p:cNvSpPr>
          <p:nvPr/>
        </p:nvSpPr>
        <p:spPr>
          <a:xfrm>
            <a:off x="3169981" y="50017"/>
            <a:ext cx="8713971" cy="45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תוצאות- רגרסיית </a:t>
            </a:r>
            <a:r>
              <a:rPr lang="en-US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GAM</a:t>
            </a:r>
            <a:r>
              <a:rPr lang="he-IL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 שנה ראשונה</a:t>
            </a:r>
          </a:p>
        </p:txBody>
      </p:sp>
      <p:pic>
        <p:nvPicPr>
          <p:cNvPr id="9" name="Picture 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1D1441F-0659-FD7E-6D1C-9994620455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1" t="39102" b="39517"/>
          <a:stretch/>
        </p:blipFill>
        <p:spPr>
          <a:xfrm>
            <a:off x="3477690" y="4926794"/>
            <a:ext cx="2103449" cy="1623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A59DE5-8A89-B622-D3AA-2F1A8CE26C75}"/>
              </a:ext>
            </a:extLst>
          </p:cNvPr>
          <p:cNvSpPr/>
          <p:nvPr/>
        </p:nvSpPr>
        <p:spPr>
          <a:xfrm>
            <a:off x="100638" y="4194628"/>
            <a:ext cx="5483110" cy="63899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7D7B99-FC62-127C-0BB9-3B2E80E23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8800" y="1693085"/>
            <a:ext cx="6034848" cy="45261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997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6F7B12F-1E3D-5B4E-E56D-77C0C3A2D8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rcRect t="15705" r="-1" b="3001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7AB01DC-446C-52D1-F5E3-7EB8F482A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724536"/>
              </p:ext>
            </p:extLst>
          </p:nvPr>
        </p:nvGraphicFramePr>
        <p:xfrm>
          <a:off x="80754" y="66635"/>
          <a:ext cx="5310912" cy="5206691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859720">
                  <a:extLst>
                    <a:ext uri="{9D8B030D-6E8A-4147-A177-3AD203B41FA5}">
                      <a16:colId xmlns:a16="http://schemas.microsoft.com/office/drawing/2014/main" val="3682119772"/>
                    </a:ext>
                  </a:extLst>
                </a:gridCol>
                <a:gridCol w="817064">
                  <a:extLst>
                    <a:ext uri="{9D8B030D-6E8A-4147-A177-3AD203B41FA5}">
                      <a16:colId xmlns:a16="http://schemas.microsoft.com/office/drawing/2014/main" val="774559318"/>
                    </a:ext>
                  </a:extLst>
                </a:gridCol>
                <a:gridCol w="817064">
                  <a:extLst>
                    <a:ext uri="{9D8B030D-6E8A-4147-A177-3AD203B41FA5}">
                      <a16:colId xmlns:a16="http://schemas.microsoft.com/office/drawing/2014/main" val="3507976593"/>
                    </a:ext>
                  </a:extLst>
                </a:gridCol>
                <a:gridCol w="817064">
                  <a:extLst>
                    <a:ext uri="{9D8B030D-6E8A-4147-A177-3AD203B41FA5}">
                      <a16:colId xmlns:a16="http://schemas.microsoft.com/office/drawing/2014/main" val="24230237"/>
                    </a:ext>
                  </a:extLst>
                </a:gridCol>
              </a:tblGrid>
              <a:tr h="215099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</a:p>
                  </a:txBody>
                  <a:tcPr marL="9141" marR="9141" marT="91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Logistic GAM's model</a:t>
                      </a:r>
                    </a:p>
                  </a:txBody>
                  <a:tcPr marL="9141" marR="9141" marT="91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659833"/>
                  </a:ext>
                </a:extLst>
              </a:tr>
              <a:tr h="207983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Estimate</a:t>
                      </a:r>
                    </a:p>
                  </a:txBody>
                  <a:tcPr marL="9141" marR="9141" marT="91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Std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 val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187409"/>
                  </a:ext>
                </a:extLst>
              </a:tr>
              <a:tr h="2079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Intercept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1.03-</a:t>
                      </a:r>
                    </a:p>
                  </a:txBody>
                  <a:tcPr marL="9141" marR="9141" marT="91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0.56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0.07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207429"/>
                  </a:ext>
                </a:extLst>
              </a:tr>
              <a:tr h="2079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 Groups 6-8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0.32</a:t>
                      </a:r>
                    </a:p>
                  </a:txBody>
                  <a:tcPr marL="9141" marR="9141" marT="91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0.05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02324"/>
                  </a:ext>
                </a:extLst>
              </a:tr>
              <a:tr h="2079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 Groups 9-10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0.10</a:t>
                      </a:r>
                    </a:p>
                  </a:txBody>
                  <a:tcPr marL="9141" marR="9141" marT="91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0.19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0.62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573220"/>
                  </a:ext>
                </a:extLst>
              </a:tr>
              <a:tr h="2079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Gender - Female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0.17-</a:t>
                      </a:r>
                    </a:p>
                  </a:txBody>
                  <a:tcPr marL="9141" marR="9141" marT="91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0.11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0.10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543208"/>
                  </a:ext>
                </a:extLst>
              </a:tr>
              <a:tr h="2079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Number of sibilings 1-2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0.12-</a:t>
                      </a:r>
                    </a:p>
                  </a:txBody>
                  <a:tcPr marL="9141" marR="9141" marT="91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0.35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02855"/>
                  </a:ext>
                </a:extLst>
              </a:tr>
              <a:tr h="2079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Number of sibilings 3+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0.46-</a:t>
                      </a:r>
                    </a:p>
                  </a:txBody>
                  <a:tcPr marL="9141" marR="9141" marT="91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0.21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26382"/>
                  </a:ext>
                </a:extLst>
              </a:tr>
              <a:tr h="2079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 of delivery - Natural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0.14</a:t>
                      </a:r>
                    </a:p>
                  </a:txBody>
                  <a:tcPr marL="9141" marR="9141" marT="91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0.45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448665"/>
                  </a:ext>
                </a:extLst>
              </a:tr>
              <a:tr h="2079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Type of pregnancy - Spontaneous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0.11</a:t>
                      </a:r>
                    </a:p>
                  </a:txBody>
                  <a:tcPr marL="9141" marR="9141" marT="91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0.20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0.59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254444"/>
                  </a:ext>
                </a:extLst>
              </a:tr>
              <a:tr h="2079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Feeding type - Breastfeeding + CMF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</a:t>
                      </a:r>
                    </a:p>
                  </a:txBody>
                  <a:tcPr marL="9141" marR="9141" marT="91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0.12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0.80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61085"/>
                  </a:ext>
                </a:extLst>
              </a:tr>
              <a:tr h="2079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Feeding type - CMF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0.03-</a:t>
                      </a:r>
                    </a:p>
                  </a:txBody>
                  <a:tcPr marL="9141" marR="9141" marT="91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0.84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208664"/>
                  </a:ext>
                </a:extLst>
              </a:tr>
              <a:tr h="2079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Father with atopic disease 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0.10</a:t>
                      </a:r>
                    </a:p>
                  </a:txBody>
                  <a:tcPr marL="9141" marR="9141" marT="91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0.53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537843"/>
                  </a:ext>
                </a:extLst>
              </a:tr>
              <a:tr h="2079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Mother with atopic disease 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0.14</a:t>
                      </a:r>
                    </a:p>
                  </a:txBody>
                  <a:tcPr marL="9141" marR="9141" marT="91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0.14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0.32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183228"/>
                  </a:ext>
                </a:extLst>
              </a:tr>
              <a:tr h="2079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Mother year of birth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0.03-</a:t>
                      </a:r>
                    </a:p>
                  </a:txBody>
                  <a:tcPr marL="9141" marR="9141" marT="91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0.01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0.06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767585"/>
                  </a:ext>
                </a:extLst>
              </a:tr>
              <a:tr h="2079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Mother education - Post graduate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0.01</a:t>
                      </a:r>
                    </a:p>
                  </a:txBody>
                  <a:tcPr marL="9141" marR="9141" marT="91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0.23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0.95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261870"/>
                  </a:ext>
                </a:extLst>
              </a:tr>
              <a:tr h="2079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Mother education - Academic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0.12</a:t>
                      </a:r>
                    </a:p>
                  </a:txBody>
                  <a:tcPr marL="9141" marR="9141" marT="91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0.17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0.50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921005"/>
                  </a:ext>
                </a:extLst>
              </a:tr>
              <a:tr h="2079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Vaccine 1st year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0.51</a:t>
                      </a:r>
                    </a:p>
                  </a:txBody>
                  <a:tcPr marL="9141" marR="9141" marT="91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0.28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0.07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377392"/>
                  </a:ext>
                </a:extLst>
              </a:tr>
              <a:tr h="2079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Nursing at 1st year - Private nany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0.37-</a:t>
                      </a:r>
                    </a:p>
                  </a:txBody>
                  <a:tcPr marL="9141" marR="9141" marT="91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0.23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0.11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753947"/>
                  </a:ext>
                </a:extLst>
              </a:tr>
              <a:tr h="2079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Nursing at 1st year - Day care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0.09-</a:t>
                      </a:r>
                    </a:p>
                  </a:txBody>
                  <a:tcPr marL="9141" marR="9141" marT="91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0.12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0.47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661053"/>
                  </a:ext>
                </a:extLst>
              </a:tr>
              <a:tr h="2079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Atopic disease 1st year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0.85</a:t>
                      </a:r>
                    </a:p>
                  </a:txBody>
                  <a:tcPr marL="9141" marR="9141" marT="91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0.11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979060"/>
                  </a:ext>
                </a:extLst>
              </a:tr>
              <a:tr h="2079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Antibiotic treatment 1st year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0.75</a:t>
                      </a:r>
                    </a:p>
                  </a:txBody>
                  <a:tcPr marL="9141" marR="9141" marT="91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0.12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574719"/>
                  </a:ext>
                </a:extLst>
              </a:tr>
              <a:tr h="2079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Birth date - March19 to March20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141" marR="9141" marT="91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067470"/>
                  </a:ext>
                </a:extLst>
              </a:tr>
              <a:tr h="2079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Birth date - March20 to Feb21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141" marR="9141" marT="91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23190"/>
                  </a:ext>
                </a:extLst>
              </a:tr>
              <a:tr h="2079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Birth date - From Feb21</a:t>
                      </a:r>
                    </a:p>
                  </a:txBody>
                  <a:tcPr marL="9141" marR="9141" marT="9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141" marR="9141" marT="91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141" marR="9141" marT="914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703262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261E9CAE-8616-0BCB-5624-4A0041469425}"/>
              </a:ext>
            </a:extLst>
          </p:cNvPr>
          <p:cNvSpPr/>
          <p:nvPr/>
        </p:nvSpPr>
        <p:spPr>
          <a:xfrm>
            <a:off x="7027817" y="466063"/>
            <a:ext cx="4822082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ubtitle 8">
            <a:extLst>
              <a:ext uri="{FF2B5EF4-FFF2-40B4-BE49-F238E27FC236}">
                <a16:creationId xmlns:a16="http://schemas.microsoft.com/office/drawing/2014/main" id="{1DC553A5-E398-B4B4-9429-253342D425C9}"/>
              </a:ext>
            </a:extLst>
          </p:cNvPr>
          <p:cNvSpPr txBox="1">
            <a:spLocks/>
          </p:cNvSpPr>
          <p:nvPr/>
        </p:nvSpPr>
        <p:spPr>
          <a:xfrm>
            <a:off x="3169981" y="50017"/>
            <a:ext cx="8713971" cy="45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תוצאות- רגרסיית </a:t>
            </a:r>
            <a:r>
              <a:rPr lang="en-US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GAM</a:t>
            </a:r>
            <a:r>
              <a:rPr lang="he-IL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 שנה שניה</a:t>
            </a:r>
          </a:p>
        </p:txBody>
      </p:sp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64C96C8-24A1-7433-A785-23F3D5E5F3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1" t="39102" b="39517"/>
          <a:stretch/>
        </p:blipFill>
        <p:spPr>
          <a:xfrm>
            <a:off x="3542191" y="5365647"/>
            <a:ext cx="1828093" cy="1411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86AC95-590B-439D-DF79-E54DD6402BE1}"/>
              </a:ext>
            </a:extLst>
          </p:cNvPr>
          <p:cNvSpPr/>
          <p:nvPr/>
        </p:nvSpPr>
        <p:spPr>
          <a:xfrm>
            <a:off x="80754" y="4644571"/>
            <a:ext cx="5318075" cy="64471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22CDD9-E3EA-DCAA-F897-6CD2F1E75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728" y="1494971"/>
            <a:ext cx="6167224" cy="462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17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04EC8EAD-0BCB-F0C8-98D6-7F6CAEF00E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rcRect t="15705" r="-1" b="30013"/>
          <a:stretch/>
        </p:blipFill>
        <p:spPr>
          <a:xfrm rot="10800000">
            <a:off x="0" y="29029"/>
            <a:ext cx="12192000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53D46C5-8DE3-DE29-E535-8248AA659B55}"/>
              </a:ext>
            </a:extLst>
          </p:cNvPr>
          <p:cNvSpPr/>
          <p:nvPr/>
        </p:nvSpPr>
        <p:spPr>
          <a:xfrm flipV="1">
            <a:off x="3309257" y="573427"/>
            <a:ext cx="8410779" cy="645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Subtitle 8">
            <a:extLst>
              <a:ext uri="{FF2B5EF4-FFF2-40B4-BE49-F238E27FC236}">
                <a16:creationId xmlns:a16="http://schemas.microsoft.com/office/drawing/2014/main" id="{19F36263-FEBC-AFAE-B148-E0C34F0F4060}"/>
              </a:ext>
            </a:extLst>
          </p:cNvPr>
          <p:cNvSpPr txBox="1">
            <a:spLocks/>
          </p:cNvSpPr>
          <p:nvPr/>
        </p:nvSpPr>
        <p:spPr>
          <a:xfrm>
            <a:off x="3096126" y="180165"/>
            <a:ext cx="8713971" cy="45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הסיכוי לחלות במחלה אטופית לפי קבוצת תאריך לידה – מודל </a:t>
            </a:r>
            <a:r>
              <a:rPr lang="en-US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GAM</a:t>
            </a:r>
            <a:endParaRPr lang="he-IL" dirty="0">
              <a:latin typeface="Calibri Light" panose="020F0302020204030204" pitchFamily="34" charset="0"/>
              <a:ea typeface="+mj-ea"/>
              <a:cs typeface="Calibri Light" panose="020F030202020403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8C67DC9-4652-0AC5-9282-E148638CBC08}"/>
              </a:ext>
            </a:extLst>
          </p:cNvPr>
          <p:cNvSpPr/>
          <p:nvPr/>
        </p:nvSpPr>
        <p:spPr>
          <a:xfrm>
            <a:off x="2952169" y="2620167"/>
            <a:ext cx="2072640" cy="41870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+mj-lt"/>
              </a:rPr>
              <a:t>First year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6C216D2-3531-BBC2-617D-768D9F5E30CF}"/>
              </a:ext>
            </a:extLst>
          </p:cNvPr>
          <p:cNvSpPr/>
          <p:nvPr/>
        </p:nvSpPr>
        <p:spPr>
          <a:xfrm>
            <a:off x="8400802" y="2627644"/>
            <a:ext cx="2072640" cy="41870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+mj-lt"/>
              </a:rPr>
              <a:t>Second year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1AEEEE1-C3D4-C375-BC4D-6CCC9C9185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4683235"/>
              </p:ext>
            </p:extLst>
          </p:nvPr>
        </p:nvGraphicFramePr>
        <p:xfrm>
          <a:off x="120647" y="109330"/>
          <a:ext cx="1134425" cy="6639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Picture 1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33BF3A1B-1CBC-DAAF-D487-C7F022BC2C9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33" t="38746" r="443" b="39176"/>
          <a:stretch/>
        </p:blipFill>
        <p:spPr>
          <a:xfrm>
            <a:off x="6115445" y="1549753"/>
            <a:ext cx="1399201" cy="1135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DC7526-A854-BF3E-0577-28063FD08F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2057" y="3142909"/>
            <a:ext cx="4818743" cy="3614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6B97AE-CE05-4FD0-8B83-A4C787EAC0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7750" y="3159660"/>
            <a:ext cx="4818743" cy="36140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30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Graphic spid="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11BE56DB-4FE5-4FFF-2EA2-4068450CC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rcRect t="15705" r="-1" b="30013"/>
          <a:stretch/>
        </p:blipFill>
        <p:spPr>
          <a:xfrm rot="10800000">
            <a:off x="1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17C5A-0E8D-72C8-6D32-D80828975451}"/>
              </a:ext>
            </a:extLst>
          </p:cNvPr>
          <p:cNvSpPr txBox="1"/>
          <p:nvPr/>
        </p:nvSpPr>
        <p:spPr>
          <a:xfrm>
            <a:off x="1184366" y="1422546"/>
            <a:ext cx="98232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Logistic regression </a:t>
            </a:r>
          </a:p>
          <a:p>
            <a:pPr algn="ctr"/>
            <a:r>
              <a:rPr lang="en-US" sz="44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</a:t>
            </a:r>
            <a:endParaRPr lang="en-US" sz="660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66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Generalized additive model</a:t>
            </a:r>
          </a:p>
        </p:txBody>
      </p:sp>
    </p:spTree>
    <p:extLst>
      <p:ext uri="{BB962C8B-B14F-4D97-AF65-F5344CB8AC3E}">
        <p14:creationId xmlns:p14="http://schemas.microsoft.com/office/powerpoint/2010/main" val="2542085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2AC490C-8E32-125E-7E6F-06AF104C20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17682" r="8591"/>
          <a:stretch/>
        </p:blipFill>
        <p:spPr>
          <a:xfrm rot="10800000">
            <a:off x="0" y="10"/>
            <a:ext cx="4992985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6A4B93-3E7B-9A74-0F62-64ED49158B00}"/>
              </a:ext>
            </a:extLst>
          </p:cNvPr>
          <p:cNvSpPr/>
          <p:nvPr/>
        </p:nvSpPr>
        <p:spPr>
          <a:xfrm>
            <a:off x="3352799" y="500804"/>
            <a:ext cx="8457299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ubtitle 8">
            <a:extLst>
              <a:ext uri="{FF2B5EF4-FFF2-40B4-BE49-F238E27FC236}">
                <a16:creationId xmlns:a16="http://schemas.microsoft.com/office/drawing/2014/main" id="{A3649386-7353-8708-ADD4-AE7FEC928716}"/>
              </a:ext>
            </a:extLst>
          </p:cNvPr>
          <p:cNvSpPr txBox="1">
            <a:spLocks/>
          </p:cNvSpPr>
          <p:nvPr/>
        </p:nvSpPr>
        <p:spPr>
          <a:xfrm>
            <a:off x="3286626" y="83913"/>
            <a:ext cx="8571597" cy="45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פרדיקציה- תינוק "טיפוסי"- לוגיסטית אל מול </a:t>
            </a:r>
            <a:r>
              <a:rPr lang="en-US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GAM</a:t>
            </a:r>
            <a:r>
              <a:rPr lang="he-IL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- </a:t>
            </a:r>
            <a:r>
              <a:rPr lang="he-IL" b="1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שנה ראשונה </a:t>
            </a: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83FC2BDF-A717-05DD-B88C-7C0B1E6C74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550000"/>
              </p:ext>
            </p:extLst>
          </p:nvPr>
        </p:nvGraphicFramePr>
        <p:xfrm>
          <a:off x="9223513" y="1198658"/>
          <a:ext cx="2586585" cy="5208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C546EF0-A0B3-1D28-9A85-7B3EE9883EEC}"/>
              </a:ext>
            </a:extLst>
          </p:cNvPr>
          <p:cNvSpPr/>
          <p:nvPr/>
        </p:nvSpPr>
        <p:spPr>
          <a:xfrm>
            <a:off x="9480485" y="1193813"/>
            <a:ext cx="2072640" cy="41870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2000" b="1" dirty="0">
                <a:latin typeface="Gisha" panose="020B0502040204020203" pitchFamily="34" charset="-79"/>
                <a:cs typeface="Gisha" panose="020B0502040204020203" pitchFamily="34" charset="-79"/>
              </a:rPr>
              <a:t>מאפיינים :</a:t>
            </a:r>
            <a:endParaRPr lang="en-US" sz="2000" b="1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D118E7-CDFC-E808-8BB5-33ABB9AA1B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485" y="1198658"/>
            <a:ext cx="7080583" cy="53104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3754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aby brushes his teeth&#10;&#10;Description automatically generated with low confidence">
            <a:extLst>
              <a:ext uri="{FF2B5EF4-FFF2-40B4-BE49-F238E27FC236}">
                <a16:creationId xmlns:a16="http://schemas.microsoft.com/office/drawing/2014/main" id="{0BC1E706-BC88-43AF-41A0-D689552EC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821428-153F-E753-7A1F-6E17A8EC6F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alphaModFix amt="35000"/>
          </a:blip>
          <a:srcRect l="31293" r="-2" b="-2"/>
          <a:stretch/>
        </p:blipFill>
        <p:spPr>
          <a:xfrm rot="10800000">
            <a:off x="0" y="0"/>
            <a:ext cx="4622828" cy="6857990"/>
          </a:xfrm>
          <a:prstGeom prst="rect">
            <a:avLst/>
          </a:prstGeom>
        </p:spPr>
      </p:pic>
      <p:sp>
        <p:nvSpPr>
          <p:cNvPr id="10" name="Subtitle 8">
            <a:extLst>
              <a:ext uri="{FF2B5EF4-FFF2-40B4-BE49-F238E27FC236}">
                <a16:creationId xmlns:a16="http://schemas.microsoft.com/office/drawing/2014/main" id="{AC0CAD09-A7FD-0EB0-F886-E43FCE6E322E}"/>
              </a:ext>
            </a:extLst>
          </p:cNvPr>
          <p:cNvSpPr txBox="1">
            <a:spLocks/>
          </p:cNvSpPr>
          <p:nvPr/>
        </p:nvSpPr>
        <p:spPr>
          <a:xfrm>
            <a:off x="7841674" y="100653"/>
            <a:ext cx="3948546" cy="45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he-IL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תכנית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10BC2B-8AEB-E960-3DCE-45DF18856E97}"/>
              </a:ext>
            </a:extLst>
          </p:cNvPr>
          <p:cNvSpPr/>
          <p:nvPr/>
        </p:nvSpPr>
        <p:spPr>
          <a:xfrm>
            <a:off x="10784114" y="539498"/>
            <a:ext cx="100610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37E110-158C-58E7-14D4-613ACAC76A7F}"/>
              </a:ext>
            </a:extLst>
          </p:cNvPr>
          <p:cNvSpPr txBox="1"/>
          <p:nvPr/>
        </p:nvSpPr>
        <p:spPr>
          <a:xfrm>
            <a:off x="1898073" y="1060339"/>
            <a:ext cx="9892145" cy="4737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r" rtl="1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e-IL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שאלת המחקר</a:t>
            </a:r>
          </a:p>
          <a:p>
            <a:pPr marL="457200" indent="-457200" algn="r" rtl="1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e-IL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עיבוד הנתונים</a:t>
            </a:r>
          </a:p>
          <a:p>
            <a:pPr marL="457200" indent="-457200" algn="r" rtl="1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ניתוח סטטיסטי ראשוני</a:t>
            </a:r>
          </a:p>
          <a:p>
            <a:pPr marL="457200" indent="-457200" algn="r" rtl="1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2200" b="0" i="0" u="none" strike="noStrike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מאפייני המשתנים</a:t>
            </a:r>
          </a:p>
          <a:p>
            <a:pPr marL="457200" indent="-457200" algn="r" rtl="1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תיאור המודלים שנבחרו והתוצאות</a:t>
            </a:r>
            <a:endParaRPr lang="he-IL" sz="2200" b="0" i="0" u="none" strike="noStrike" dirty="0"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 algn="r" rtl="1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בעיות בהן ניתקלנו</a:t>
            </a:r>
          </a:p>
          <a:p>
            <a:pPr marL="457200" indent="-457200" algn="r" rtl="1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e-IL" sz="2200" b="0" i="0" u="none" strike="noStrike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המלצות למחקר המשך</a:t>
            </a:r>
          </a:p>
        </p:txBody>
      </p:sp>
    </p:spTree>
    <p:extLst>
      <p:ext uri="{BB962C8B-B14F-4D97-AF65-F5344CB8AC3E}">
        <p14:creationId xmlns:p14="http://schemas.microsoft.com/office/powerpoint/2010/main" val="3507137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BD4BA584-D4FE-70EB-206D-8A29C8408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17682" r="8591"/>
          <a:stretch/>
        </p:blipFill>
        <p:spPr>
          <a:xfrm rot="10800000">
            <a:off x="0" y="10"/>
            <a:ext cx="4992985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C6879F-085A-E16D-1C8E-3B09D8DDC733}"/>
              </a:ext>
            </a:extLst>
          </p:cNvPr>
          <p:cNvSpPr/>
          <p:nvPr/>
        </p:nvSpPr>
        <p:spPr>
          <a:xfrm>
            <a:off x="3721768" y="500804"/>
            <a:ext cx="8088330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Subtitle 8">
            <a:extLst>
              <a:ext uri="{FF2B5EF4-FFF2-40B4-BE49-F238E27FC236}">
                <a16:creationId xmlns:a16="http://schemas.microsoft.com/office/drawing/2014/main" id="{A9C806EA-216D-7219-0FC2-D75BC229982B}"/>
              </a:ext>
            </a:extLst>
          </p:cNvPr>
          <p:cNvSpPr txBox="1">
            <a:spLocks/>
          </p:cNvSpPr>
          <p:nvPr/>
        </p:nvSpPr>
        <p:spPr>
          <a:xfrm>
            <a:off x="3286626" y="83913"/>
            <a:ext cx="8571597" cy="45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פרדיקציה- תינוק "טיפוסי"- לוגיסטית אל מול </a:t>
            </a:r>
            <a:r>
              <a:rPr lang="en-US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GAM</a:t>
            </a:r>
            <a:r>
              <a:rPr lang="he-IL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- </a:t>
            </a:r>
            <a:r>
              <a:rPr lang="he-IL" b="1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שנה שניה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51224FA-EC3F-0921-B5E6-96E532B18A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6861002"/>
              </p:ext>
            </p:extLst>
          </p:nvPr>
        </p:nvGraphicFramePr>
        <p:xfrm>
          <a:off x="9094304" y="1125817"/>
          <a:ext cx="2715794" cy="5513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E73027-3670-184F-CEA5-2FBB9563AFC5}"/>
              </a:ext>
            </a:extLst>
          </p:cNvPr>
          <p:cNvSpPr/>
          <p:nvPr/>
        </p:nvSpPr>
        <p:spPr>
          <a:xfrm>
            <a:off x="9415881" y="702267"/>
            <a:ext cx="2072640" cy="41870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2000" b="1" dirty="0">
                <a:latin typeface="Gisha" panose="020B0502040204020203" pitchFamily="34" charset="-79"/>
                <a:cs typeface="Gisha" panose="020B0502040204020203" pitchFamily="34" charset="-79"/>
              </a:rPr>
              <a:t>מאפיינים :</a:t>
            </a:r>
            <a:endParaRPr lang="en-US" sz="2000" b="1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E6651F-309D-1DA9-37D5-8958099818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43" y="1031139"/>
            <a:ext cx="7091097" cy="5318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1085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6F7B12F-1E3D-5B4E-E56D-77C0C3A2D8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rcRect t="15705" r="-1" b="3001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FF92B3-DB8A-10D2-C80C-5F51D6E57B54}"/>
              </a:ext>
            </a:extLst>
          </p:cNvPr>
          <p:cNvSpPr/>
          <p:nvPr/>
        </p:nvSpPr>
        <p:spPr>
          <a:xfrm>
            <a:off x="9484242" y="605846"/>
            <a:ext cx="2261687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ubtitle 8">
            <a:extLst>
              <a:ext uri="{FF2B5EF4-FFF2-40B4-BE49-F238E27FC236}">
                <a16:creationId xmlns:a16="http://schemas.microsoft.com/office/drawing/2014/main" id="{08A94BFD-BE0A-85E3-8073-B42DBF2DC336}"/>
              </a:ext>
            </a:extLst>
          </p:cNvPr>
          <p:cNvSpPr txBox="1">
            <a:spLocks/>
          </p:cNvSpPr>
          <p:nvPr/>
        </p:nvSpPr>
        <p:spPr>
          <a:xfrm>
            <a:off x="5888182" y="180165"/>
            <a:ext cx="5921915" cy="45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he-IL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מהימנות הנתונים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62CE0F-47AD-537F-E58B-16AD8357C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85" y="846051"/>
            <a:ext cx="11448590" cy="36580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algn="r" rtl="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he-IL" altLang="he-IL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הטייה בדיווח </a:t>
            </a:r>
          </a:p>
          <a:p>
            <a:pPr algn="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e-IL" altLang="he-IL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he-IL" alt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האם אחוז החולים שדווח משקף את אחוז החולים בפועל ? </a:t>
            </a: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 algn="r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he-IL" altLang="he-IL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r" rtl="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he-IL" altLang="he-IL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תנאי הניסוי</a:t>
            </a:r>
          </a:p>
          <a:p>
            <a:pPr algn="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e-IL" altLang="he-IL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he-IL" alt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השפעות סביבתיות (משתנים מתווכים)</a:t>
            </a:r>
          </a:p>
          <a:p>
            <a:pPr algn="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e-IL" alt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	תנאים לא זהים עבור תינוקות שונים</a:t>
            </a:r>
          </a:p>
          <a:p>
            <a:pPr algn="r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he-IL" altLang="he-IL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r" rtl="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he-IL" altLang="he-IL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מידע חסר</a:t>
            </a:r>
            <a:r>
              <a:rPr lang="he-IL" alt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lvl="1" algn="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e-IL" alt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משתנה האחים (מי חלה ראשון?)</a:t>
            </a:r>
          </a:p>
          <a:p>
            <a:pPr lvl="1" algn="r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he-IL" altLang="he-IL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889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aby brushes his teeth&#10;&#10;Description automatically generated with low confidence">
            <a:extLst>
              <a:ext uri="{FF2B5EF4-FFF2-40B4-BE49-F238E27FC236}">
                <a16:creationId xmlns:a16="http://schemas.microsoft.com/office/drawing/2014/main" id="{13CB3F96-EF7D-2BB6-32AB-2ABD3E4CBB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47" b="-1"/>
          <a:stretch/>
        </p:blipFill>
        <p:spPr>
          <a:xfrm>
            <a:off x="5614738" y="0"/>
            <a:ext cx="6571098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70918C9-213D-E0F9-4CC9-E850C374A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629" y="967749"/>
            <a:ext cx="11448590" cy="33502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algn="r" rtl="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he-IL" altLang="he-IL" sz="2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איכות הנתונים </a:t>
            </a:r>
          </a:p>
          <a:p>
            <a:pPr algn="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e-IL" altLang="he-IL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	קובץ נוח ומסודר לעבודה</a:t>
            </a:r>
          </a:p>
          <a:p>
            <a:pPr algn="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e-IL" altLang="he-IL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	מידע חסר בנוגע לתאריכי איסוף מידע </a:t>
            </a:r>
          </a:p>
          <a:p>
            <a:pPr algn="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e-IL" altLang="he-IL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	</a:t>
            </a:r>
          </a:p>
          <a:p>
            <a:pPr algn="r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he-IL" altLang="he-IL" sz="2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lvl="0" indent="-342900" algn="r" rtl="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he-IL" altLang="he-IL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שיתוף פעולה עם חוקרים אחרים בתחום</a:t>
            </a:r>
          </a:p>
          <a:p>
            <a:pPr lvl="0" algn="r" rtl="1" eaLnBrk="0" fontAlgn="base" hangingPunct="0">
              <a:spcBef>
                <a:spcPct val="0"/>
              </a:spcBef>
              <a:spcAft>
                <a:spcPct val="0"/>
              </a:spcAft>
            </a:pPr>
            <a:endParaRPr lang="he-IL" altLang="he-IL" sz="2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lvl="0" indent="-342900" algn="r" rtl="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he-IL" altLang="he-IL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מעקב ארוך טווח</a:t>
            </a:r>
          </a:p>
          <a:p>
            <a:pPr marL="342900" lvl="0" indent="-342900" algn="r" rtl="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he-IL" altLang="he-IL" sz="2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lvl="0" indent="-342900" algn="r" rtl="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he-IL" altLang="he-IL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5EAF5-602C-EC97-E600-9B7042DB9570}"/>
              </a:ext>
            </a:extLst>
          </p:cNvPr>
          <p:cNvSpPr/>
          <p:nvPr/>
        </p:nvSpPr>
        <p:spPr>
          <a:xfrm>
            <a:off x="8679543" y="615067"/>
            <a:ext cx="3110676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Subtitle 8">
            <a:extLst>
              <a:ext uri="{FF2B5EF4-FFF2-40B4-BE49-F238E27FC236}">
                <a16:creationId xmlns:a16="http://schemas.microsoft.com/office/drawing/2014/main" id="{1EC1D345-D458-C8DD-B8B0-18B35D27DE36}"/>
              </a:ext>
            </a:extLst>
          </p:cNvPr>
          <p:cNvSpPr txBox="1">
            <a:spLocks/>
          </p:cNvSpPr>
          <p:nvPr/>
        </p:nvSpPr>
        <p:spPr>
          <a:xfrm>
            <a:off x="5868304" y="157302"/>
            <a:ext cx="5921915" cy="45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he-IL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המלצות ומחקרי המשך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5BB595D-B00C-0D05-4813-E9B98684B0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1754645"/>
              </p:ext>
            </p:extLst>
          </p:nvPr>
        </p:nvGraphicFramePr>
        <p:xfrm>
          <a:off x="0" y="1086892"/>
          <a:ext cx="7634984" cy="4684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73674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37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A picture containing person, sky, outdoor&#10;&#10;Description automatically generated">
            <a:extLst>
              <a:ext uri="{FF2B5EF4-FFF2-40B4-BE49-F238E27FC236}">
                <a16:creationId xmlns:a16="http://schemas.microsoft.com/office/drawing/2014/main" id="{EEE37273-3D77-EFFC-7937-EF3246752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8" r="12120" b="-1"/>
          <a:stretch/>
        </p:blipFill>
        <p:spPr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</p:spPr>
      </p:pic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picture containing clothing, underwear&#10;&#10;Description automatically generated">
            <a:extLst>
              <a:ext uri="{FF2B5EF4-FFF2-40B4-BE49-F238E27FC236}">
                <a16:creationId xmlns:a16="http://schemas.microsoft.com/office/drawing/2014/main" id="{B48284D3-76BA-FC9D-EB8D-4B31D954F0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6" r="6854" b="-1"/>
          <a:stretch/>
        </p:blipFill>
        <p:spPr>
          <a:xfrm>
            <a:off x="6795930" y="1685367"/>
            <a:ext cx="5396070" cy="5172635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</p:spPr>
      </p:pic>
      <p:sp>
        <p:nvSpPr>
          <p:cNvPr id="1046" name="Freeform: Shape 1045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Subtitle 8">
            <a:extLst>
              <a:ext uri="{FF2B5EF4-FFF2-40B4-BE49-F238E27FC236}">
                <a16:creationId xmlns:a16="http://schemas.microsoft.com/office/drawing/2014/main" id="{3759C62F-7B9B-CAF9-8630-C8EF56713193}"/>
              </a:ext>
            </a:extLst>
          </p:cNvPr>
          <p:cNvSpPr txBox="1">
            <a:spLocks/>
          </p:cNvSpPr>
          <p:nvPr/>
        </p:nvSpPr>
        <p:spPr>
          <a:xfrm>
            <a:off x="4495799" y="3200117"/>
            <a:ext cx="3200401" cy="45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e-IL" sz="660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תודה !</a:t>
            </a:r>
            <a:endParaRPr lang="he-IL" sz="6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+mj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86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44D2004-34B0-136B-3F81-C1BA7D7DF0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1" t="-1" r="-1" b="-1"/>
          <a:stretch/>
        </p:blipFill>
        <p:spPr>
          <a:xfrm>
            <a:off x="4445391" y="10"/>
            <a:ext cx="6286012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53DEE7-4A6E-2E3B-369E-D0B453C11D02}"/>
              </a:ext>
            </a:extLst>
          </p:cNvPr>
          <p:cNvSpPr/>
          <p:nvPr/>
        </p:nvSpPr>
        <p:spPr>
          <a:xfrm flipV="1">
            <a:off x="10020299" y="712660"/>
            <a:ext cx="1769919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Subtitle 8">
            <a:extLst>
              <a:ext uri="{FF2B5EF4-FFF2-40B4-BE49-F238E27FC236}">
                <a16:creationId xmlns:a16="http://schemas.microsoft.com/office/drawing/2014/main" id="{4D41B2F2-78E0-00EE-E6C4-B984F332FD0C}"/>
              </a:ext>
            </a:extLst>
          </p:cNvPr>
          <p:cNvSpPr txBox="1">
            <a:spLocks/>
          </p:cNvSpPr>
          <p:nvPr/>
        </p:nvSpPr>
        <p:spPr>
          <a:xfrm>
            <a:off x="5888182" y="132039"/>
            <a:ext cx="5921915" cy="45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he-IL" sz="4000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נספחים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D0862-319E-E6D4-4550-300DB0BCB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740" y="1338049"/>
            <a:ext cx="1757050" cy="6517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D378-76A1-1C24-606A-8AC8FD5CB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82" y="1343450"/>
            <a:ext cx="3288294" cy="22696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64B89E-1C29-B9B9-7955-C6DAF9875E10}"/>
              </a:ext>
            </a:extLst>
          </p:cNvPr>
          <p:cNvSpPr txBox="1"/>
          <p:nvPr/>
        </p:nvSpPr>
        <p:spPr>
          <a:xfrm>
            <a:off x="6590505" y="1343450"/>
            <a:ext cx="53066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r" rtl="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נספח 1: הפונקציה </a:t>
            </a:r>
            <a:r>
              <a:rPr lang="en-US" alt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logit</a:t>
            </a:r>
            <a:r>
              <a:rPr lang="he-IL" alt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ממפה את המשתנה החזוי </a:t>
            </a:r>
            <a:r>
              <a:rPr lang="he-IL" alt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en-US" alt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Y</a:t>
            </a:r>
            <a:r>
              <a:rPr kumimoji="0" lang="en-US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או </a:t>
            </a:r>
            <a:r>
              <a:rPr kumimoji="0" lang="en-US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f(x)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) כפונקציה סיגמואידית של המשתנה המסביר (</a:t>
            </a:r>
            <a:r>
              <a:rPr kumimoji="0" lang="en-US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):</a:t>
            </a:r>
          </a:p>
          <a:p>
            <a:pPr marL="342900" lvl="0" indent="-342900" algn="r" rtl="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he-IL" altLang="he-IL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lvl="0" indent="-342900" algn="r" rtl="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lvl="0" indent="-342900" algn="r" rtl="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he-IL" altLang="he-IL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lvl="0" indent="-342900" algn="r" rtl="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lvl="0" indent="-342900" algn="r" rtl="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he-IL" altLang="he-IL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lvl="0" indent="-342900" algn="r" rtl="1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נספח 2: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E32374-8561-BCEA-05A6-189B5E253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500" y="4395971"/>
            <a:ext cx="3210373" cy="495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28C685-088B-5EEA-23B9-6062FE3D46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5081" y="5159342"/>
            <a:ext cx="2067213" cy="8668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353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44D2004-34B0-136B-3F81-C1BA7D7DF0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1" t="-1" r="-1" b="-1"/>
          <a:stretch/>
        </p:blipFill>
        <p:spPr>
          <a:xfrm>
            <a:off x="4445391" y="10"/>
            <a:ext cx="6286012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4" name="Subtitle 8">
            <a:extLst>
              <a:ext uri="{FF2B5EF4-FFF2-40B4-BE49-F238E27FC236}">
                <a16:creationId xmlns:a16="http://schemas.microsoft.com/office/drawing/2014/main" id="{E8C1D126-20BC-1A61-7526-DE86BADCFC2E}"/>
              </a:ext>
            </a:extLst>
          </p:cNvPr>
          <p:cNvSpPr txBox="1">
            <a:spLocks/>
          </p:cNvSpPr>
          <p:nvPr/>
        </p:nvSpPr>
        <p:spPr>
          <a:xfrm>
            <a:off x="7861552" y="120531"/>
            <a:ext cx="3948546" cy="45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he-IL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שאלת המחקר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53DEE7-4A6E-2E3B-369E-D0B453C11D02}"/>
              </a:ext>
            </a:extLst>
          </p:cNvPr>
          <p:cNvSpPr/>
          <p:nvPr/>
        </p:nvSpPr>
        <p:spPr>
          <a:xfrm flipV="1">
            <a:off x="9778481" y="578296"/>
            <a:ext cx="2011737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672FBA-F0B7-F4F8-6719-F47636E125C5}"/>
              </a:ext>
            </a:extLst>
          </p:cNvPr>
          <p:cNvSpPr txBox="1"/>
          <p:nvPr/>
        </p:nvSpPr>
        <p:spPr>
          <a:xfrm>
            <a:off x="1230157" y="1407857"/>
            <a:ext cx="1057994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he-IL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בחינת הקשר בין תיאוריית ההיגיינה לבין הסיכוי למחלות אטופיות בתינוקות</a:t>
            </a:r>
            <a:endParaRPr lang="he-IL" sz="2400" i="0" u="none" strike="noStrike" dirty="0"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1391F1B-9C94-05D2-3242-F6F12649B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8607857"/>
              </p:ext>
            </p:extLst>
          </p:nvPr>
        </p:nvGraphicFramePr>
        <p:xfrm>
          <a:off x="1355316" y="2663870"/>
          <a:ext cx="10329622" cy="3527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41162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1821428-153F-E753-7A1F-6E17A8EC6F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17682" r="8591"/>
          <a:stretch/>
        </p:blipFill>
        <p:spPr>
          <a:xfrm rot="10800000">
            <a:off x="0" y="10"/>
            <a:ext cx="4992985" cy="6857990"/>
          </a:xfrm>
          <a:prstGeom prst="rect">
            <a:avLst/>
          </a:prstGeom>
        </p:spPr>
      </p:pic>
      <p:sp>
        <p:nvSpPr>
          <p:cNvPr id="10" name="Subtitle 8">
            <a:extLst>
              <a:ext uri="{FF2B5EF4-FFF2-40B4-BE49-F238E27FC236}">
                <a16:creationId xmlns:a16="http://schemas.microsoft.com/office/drawing/2014/main" id="{94B850A6-E7A8-35CD-F48F-B62EE4832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8655" y="116911"/>
            <a:ext cx="3851564" cy="422571"/>
          </a:xfrm>
        </p:spPr>
        <p:txBody>
          <a:bodyPr>
            <a:noAutofit/>
          </a:bodyPr>
          <a:lstStyle/>
          <a:p>
            <a:pPr algn="r"/>
            <a:r>
              <a:rPr lang="he-IL" sz="2800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עיבוד הנתונים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C8FE52-F7B6-39B1-20CF-D415C6DA6EB2}"/>
              </a:ext>
            </a:extLst>
          </p:cNvPr>
          <p:cNvSpPr/>
          <p:nvPr/>
        </p:nvSpPr>
        <p:spPr>
          <a:xfrm>
            <a:off x="9782629" y="516622"/>
            <a:ext cx="2007590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56880D4-C41E-244D-31BF-363A4A88D6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7969946"/>
              </p:ext>
            </p:extLst>
          </p:nvPr>
        </p:nvGraphicFramePr>
        <p:xfrm>
          <a:off x="361950" y="746606"/>
          <a:ext cx="11428269" cy="5873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52609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11BE56DB-4FE5-4FFF-2EA2-4068450CC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rcRect t="15705" r="-1" b="30013"/>
          <a:stretch/>
        </p:blipFill>
        <p:spPr>
          <a:xfrm rot="10800000">
            <a:off x="1" y="0"/>
            <a:ext cx="1219199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2BD421-DE26-EE30-1107-BA2FE6C70AB6}"/>
              </a:ext>
            </a:extLst>
          </p:cNvPr>
          <p:cNvSpPr/>
          <p:nvPr/>
        </p:nvSpPr>
        <p:spPr>
          <a:xfrm flipV="1">
            <a:off x="8795657" y="479425"/>
            <a:ext cx="2994562" cy="493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Subtitle 8">
            <a:extLst>
              <a:ext uri="{FF2B5EF4-FFF2-40B4-BE49-F238E27FC236}">
                <a16:creationId xmlns:a16="http://schemas.microsoft.com/office/drawing/2014/main" id="{D61A3877-57BD-3FD6-73D0-E6F5B2BAB6A1}"/>
              </a:ext>
            </a:extLst>
          </p:cNvPr>
          <p:cNvSpPr txBox="1">
            <a:spLocks/>
          </p:cNvSpPr>
          <p:nvPr/>
        </p:nvSpPr>
        <p:spPr>
          <a:xfrm>
            <a:off x="5943600" y="71000"/>
            <a:ext cx="5846619" cy="45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he-IL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ניתוח סטטיסטי ראשוני</a:t>
            </a:r>
            <a:endParaRPr lang="he-IL" dirty="0">
              <a:highlight>
                <a:srgbClr val="FFFF00"/>
              </a:highlight>
              <a:latin typeface="Calibri Light" panose="020F0302020204030204" pitchFamily="34" charset="0"/>
              <a:ea typeface="+mj-ea"/>
              <a:cs typeface="Calibri Light" panose="020F03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898392-4100-BC94-BD0C-6A505AA61DEA}"/>
              </a:ext>
            </a:extLst>
          </p:cNvPr>
          <p:cNvSpPr txBox="1"/>
          <p:nvPr/>
        </p:nvSpPr>
        <p:spPr>
          <a:xfrm>
            <a:off x="923110" y="672993"/>
            <a:ext cx="10867109" cy="2705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r" rtl="1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e-IL" sz="2200" b="0" i="0" u="none" strike="noStrike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התפלגות התצפיות בין קבוצות לפי תאריך הלידה: </a:t>
            </a:r>
            <a:endParaRPr lang="en-US" sz="2200" b="0" i="0" u="none" strike="noStrike" dirty="0"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 algn="r" rtl="1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 rtl="1" fontAlgn="base">
              <a:lnSpc>
                <a:spcPct val="200000"/>
              </a:lnSpc>
            </a:pPr>
            <a:endParaRPr lang="en-US" sz="2200" b="0" i="0" u="none" strike="noStrike" dirty="0"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 algn="r" rtl="1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e-IL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אחוז התינוקות עם מחלה אוטופית לפי קבוצת תאריך לידה: </a:t>
            </a:r>
            <a:endParaRPr lang="en-US" sz="2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20EA2E5E-EA59-E6EB-CEA5-D2C348CA7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780432"/>
              </p:ext>
            </p:extLst>
          </p:nvPr>
        </p:nvGraphicFramePr>
        <p:xfrm>
          <a:off x="521329" y="728036"/>
          <a:ext cx="3867791" cy="2194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{72833802-FEF1-4C79-8D5D-14CF1EAF98D9}</a:tableStyleId>
              </a:tblPr>
              <a:tblGrid>
                <a:gridCol w="2263786">
                  <a:extLst>
                    <a:ext uri="{9D8B030D-6E8A-4147-A177-3AD203B41FA5}">
                      <a16:colId xmlns:a16="http://schemas.microsoft.com/office/drawing/2014/main" val="1824623681"/>
                    </a:ext>
                  </a:extLst>
                </a:gridCol>
                <a:gridCol w="1604005">
                  <a:extLst>
                    <a:ext uri="{9D8B030D-6E8A-4147-A177-3AD203B41FA5}">
                      <a16:colId xmlns:a16="http://schemas.microsoft.com/office/drawing/2014/main" val="1502976131"/>
                    </a:ext>
                  </a:extLst>
                </a:gridCol>
              </a:tblGrid>
              <a:tr h="331555">
                <a:tc>
                  <a:txBody>
                    <a:bodyPr/>
                    <a:lstStyle/>
                    <a:p>
                      <a:r>
                        <a:rPr lang="en-US" dirty="0"/>
                        <a:t>Birth date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423162"/>
                  </a:ext>
                </a:extLst>
              </a:tr>
              <a:tr h="331555">
                <a:tc>
                  <a:txBody>
                    <a:bodyPr/>
                    <a:lstStyle/>
                    <a:p>
                      <a:r>
                        <a:rPr lang="en-US" dirty="0"/>
                        <a:t>Up to March 19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073389"/>
                  </a:ext>
                </a:extLst>
              </a:tr>
              <a:tr h="331555">
                <a:tc>
                  <a:txBody>
                    <a:bodyPr/>
                    <a:lstStyle/>
                    <a:p>
                      <a:r>
                        <a:rPr lang="en-US" dirty="0"/>
                        <a:t>March19 to March20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154653"/>
                  </a:ext>
                </a:extLst>
              </a:tr>
              <a:tr h="331555">
                <a:tc>
                  <a:txBody>
                    <a:bodyPr/>
                    <a:lstStyle/>
                    <a:p>
                      <a:r>
                        <a:rPr lang="en-US" dirty="0"/>
                        <a:t>March20 to Feb21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258892"/>
                  </a:ext>
                </a:extLst>
              </a:tr>
              <a:tr h="331555">
                <a:tc>
                  <a:txBody>
                    <a:bodyPr/>
                    <a:lstStyle/>
                    <a:p>
                      <a:r>
                        <a:rPr lang="en-US" dirty="0"/>
                        <a:t>From Feb21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333040"/>
                  </a:ext>
                </a:extLst>
              </a:tr>
              <a:tr h="331555"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1,652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11737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F02B516-E249-0956-6F29-318162A444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452"/>
          <a:stretch/>
        </p:blipFill>
        <p:spPr>
          <a:xfrm>
            <a:off x="145143" y="3638643"/>
            <a:ext cx="11268890" cy="2959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225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A191B90-62D1-4718-B891-6A3FC82DD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23" name="Picture 22" descr="A child playing with a toy&#10;&#10;Description automatically generated with medium confidence">
            <a:extLst>
              <a:ext uri="{FF2B5EF4-FFF2-40B4-BE49-F238E27FC236}">
                <a16:creationId xmlns:a16="http://schemas.microsoft.com/office/drawing/2014/main" id="{15AC8C56-5A27-2FA9-E557-4790DEFC89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4950"/>
          <a:stretch/>
        </p:blipFill>
        <p:spPr>
          <a:xfrm>
            <a:off x="-18231" y="0"/>
            <a:ext cx="12192000" cy="685800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63A1050F-42B7-42F4-9436-314DB03DE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1" y="-1504"/>
            <a:ext cx="4527885" cy="2330553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3D407BF-2834-499F-A121-4FF4919FC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7C515C8-97E1-406F-BA1C-EB6AD75B0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8DBBF75-CCF9-41BE-9004-7834D096B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3DEBE2A-7C62-4E08-B6AC-3C744D2B2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B04806E-DE07-4370-8B2D-439E32B3A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6D2FDC8-0ECE-4F3D-BC43-B5B225668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E79AFB9-7B8D-4C53-9DB3-E5AB8D887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2C94F38-99EB-4C61-AF5E-554B823A5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8F14535-714F-4FC9-A597-27DDE229D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53D46C5-8DE3-DE29-E535-8248AA659B55}"/>
              </a:ext>
            </a:extLst>
          </p:cNvPr>
          <p:cNvSpPr/>
          <p:nvPr/>
        </p:nvSpPr>
        <p:spPr>
          <a:xfrm>
            <a:off x="9601200" y="415417"/>
            <a:ext cx="2375507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Subtitle 8">
            <a:extLst>
              <a:ext uri="{FF2B5EF4-FFF2-40B4-BE49-F238E27FC236}">
                <a16:creationId xmlns:a16="http://schemas.microsoft.com/office/drawing/2014/main" id="{19F36263-FEBC-AFAE-B148-E0C34F0F4060}"/>
              </a:ext>
            </a:extLst>
          </p:cNvPr>
          <p:cNvSpPr txBox="1">
            <a:spLocks/>
          </p:cNvSpPr>
          <p:nvPr/>
        </p:nvSpPr>
        <p:spPr>
          <a:xfrm>
            <a:off x="6204873" y="1938"/>
            <a:ext cx="5921915" cy="45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he-IL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מאפייני המשתנים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FE5EF96-0A3F-96D2-C82D-1C85BF1780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1549633"/>
              </p:ext>
            </p:extLst>
          </p:nvPr>
        </p:nvGraphicFramePr>
        <p:xfrm>
          <a:off x="944092" y="2706520"/>
          <a:ext cx="7590308" cy="3853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93C2FA-F0ED-DB90-C11C-D1EC7FD8CD05}"/>
              </a:ext>
            </a:extLst>
          </p:cNvPr>
          <p:cNvSpPr txBox="1"/>
          <p:nvPr/>
        </p:nvSpPr>
        <p:spPr>
          <a:xfrm>
            <a:off x="636104" y="609772"/>
            <a:ext cx="113487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rtl="1">
              <a:buNone/>
            </a:pPr>
            <a:r>
              <a:rPr lang="he-IL" sz="2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משתנים שירדו - </a:t>
            </a:r>
            <a:endParaRPr lang="he-IL" sz="2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 algn="r" rtl="1"/>
            <a:r>
              <a:rPr lang="he-IL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1. כשלא יכולנו לדעת מה קדם למה</a:t>
            </a:r>
            <a:b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e-IL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	לדוג' - אח חולה במחלה אטופית</a:t>
            </a:r>
          </a:p>
          <a:p>
            <a:pPr lvl="0" algn="r" rtl="1"/>
            <a:r>
              <a:rPr lang="he-IL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2. משתנים שהתיעוד עבורם מופיע רק בשנה השניה לא יכולים לשמש כמשתנים מסבירים בשנה הראשונה </a:t>
            </a:r>
            <a:br>
              <a:rPr lang="en-US" sz="22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e-IL" sz="2200" dirty="0">
                <a:latin typeface="Calibri Light" panose="020F0302020204030204" pitchFamily="34" charset="0"/>
                <a:cs typeface="Calibri Light" panose="020F0302020204030204" pitchFamily="34" charset="0"/>
              </a:rPr>
              <a:t>	לדוג' - סוג פעוטון / טיפול במחלה בשנה השניה.</a:t>
            </a:r>
          </a:p>
          <a:p>
            <a:pPr algn="r"/>
            <a:endParaRPr lang="en-US" dirty="0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A25F94AC-F204-6362-1E54-5FC3BD04CFAA}"/>
              </a:ext>
            </a:extLst>
          </p:cNvPr>
          <p:cNvSpPr/>
          <p:nvPr/>
        </p:nvSpPr>
        <p:spPr>
          <a:xfrm>
            <a:off x="8802882" y="3290863"/>
            <a:ext cx="2445026" cy="2428584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משתנים שנכנסו למודלים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3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11BE56DB-4FE5-4FFF-2EA2-4068450CC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rcRect t="15705" r="-1" b="30013"/>
          <a:stretch/>
        </p:blipFill>
        <p:spPr>
          <a:xfrm rot="10800000">
            <a:off x="1" y="0"/>
            <a:ext cx="12191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17C5A-0E8D-72C8-6D32-D80828975451}"/>
              </a:ext>
            </a:extLst>
          </p:cNvPr>
          <p:cNvSpPr txBox="1"/>
          <p:nvPr/>
        </p:nvSpPr>
        <p:spPr>
          <a:xfrm>
            <a:off x="2229394" y="2028616"/>
            <a:ext cx="7010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Logistic regression </a:t>
            </a:r>
          </a:p>
        </p:txBody>
      </p:sp>
    </p:spTree>
    <p:extLst>
      <p:ext uri="{BB962C8B-B14F-4D97-AF65-F5344CB8AC3E}">
        <p14:creationId xmlns:p14="http://schemas.microsoft.com/office/powerpoint/2010/main" val="1239951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hild playing with a toy&#10;&#10;Description automatically generated with medium confidence">
            <a:extLst>
              <a:ext uri="{FF2B5EF4-FFF2-40B4-BE49-F238E27FC236}">
                <a16:creationId xmlns:a16="http://schemas.microsoft.com/office/drawing/2014/main" id="{15AC8C56-5A27-2FA9-E557-4790DEFC89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49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53D46C5-8DE3-DE29-E535-8248AA659B55}"/>
              </a:ext>
            </a:extLst>
          </p:cNvPr>
          <p:cNvSpPr/>
          <p:nvPr/>
        </p:nvSpPr>
        <p:spPr>
          <a:xfrm>
            <a:off x="9528464" y="601905"/>
            <a:ext cx="2279986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Subtitle 8">
            <a:extLst>
              <a:ext uri="{FF2B5EF4-FFF2-40B4-BE49-F238E27FC236}">
                <a16:creationId xmlns:a16="http://schemas.microsoft.com/office/drawing/2014/main" id="{B59E1E65-EB3C-E410-AC6B-D09D50840D41}"/>
              </a:ext>
            </a:extLst>
          </p:cNvPr>
          <p:cNvSpPr txBox="1">
            <a:spLocks/>
          </p:cNvSpPr>
          <p:nvPr/>
        </p:nvSpPr>
        <p:spPr>
          <a:xfrm>
            <a:off x="5906413" y="180165"/>
            <a:ext cx="5921915" cy="45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he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he-IL" sz="2800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רגרסייה</a:t>
            </a:r>
            <a:r>
              <a:rPr lang="he-IL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 </a:t>
            </a:r>
            <a:r>
              <a:rPr lang="he-IL" sz="2800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לוגיסטית 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63FA7777-F21F-45C9-BAAF-247551233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8890780"/>
              </p:ext>
            </p:extLst>
          </p:nvPr>
        </p:nvGraphicFramePr>
        <p:xfrm>
          <a:off x="1235121" y="2270172"/>
          <a:ext cx="9758219" cy="2752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TextBox 5">
            <a:extLst>
              <a:ext uri="{FF2B5EF4-FFF2-40B4-BE49-F238E27FC236}">
                <a16:creationId xmlns:a16="http://schemas.microsoft.com/office/drawing/2014/main" id="{D8E27B6C-CF55-18B9-15EA-EE150D22FDD9}"/>
              </a:ext>
            </a:extLst>
          </p:cNvPr>
          <p:cNvSpPr txBox="1"/>
          <p:nvPr/>
        </p:nvSpPr>
        <p:spPr>
          <a:xfrm>
            <a:off x="2850883" y="1059670"/>
            <a:ext cx="88830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e-IL"/>
            </a:defPPr>
            <a:lvl1pPr lvl="0" algn="r" rtl="1">
              <a:buNone/>
              <a:defRPr sz="22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b="0" dirty="0"/>
              <a:t>אלגוריתם סטטיסטי לסיווג בינארי (</a:t>
            </a:r>
            <a:r>
              <a:rPr lang="he-IL" b="0" dirty="0">
                <a:hlinkClick r:id="rId9" action="ppaction://hlinksldjump"/>
              </a:rPr>
              <a:t>נספח 1</a:t>
            </a:r>
            <a:r>
              <a:rPr lang="he-IL" b="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dirty="0"/>
              <a:t>מטרה: </a:t>
            </a:r>
            <a:r>
              <a:rPr lang="he-IL" b="0" dirty="0"/>
              <a:t>חיזוי מופע השייך לאחת משתי אופציות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dirty="0"/>
              <a:t>תכונות: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155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04EC8EAD-0BCB-F0C8-98D6-7F6CAEF00E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rcRect t="15705" r="-1" b="30013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96B7BE-B05F-BD72-07FA-8F59BD733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133035"/>
              </p:ext>
            </p:extLst>
          </p:nvPr>
        </p:nvGraphicFramePr>
        <p:xfrm>
          <a:off x="68717" y="231286"/>
          <a:ext cx="5206999" cy="3625215"/>
        </p:xfrm>
        <a:graphic>
          <a:graphicData uri="http://schemas.openxmlformats.org/drawingml/2006/table">
            <a:tbl>
              <a:tblPr/>
              <a:tblGrid>
                <a:gridCol w="2398837">
                  <a:extLst>
                    <a:ext uri="{9D8B030D-6E8A-4147-A177-3AD203B41FA5}">
                      <a16:colId xmlns:a16="http://schemas.microsoft.com/office/drawing/2014/main" val="4006798939"/>
                    </a:ext>
                  </a:extLst>
                </a:gridCol>
                <a:gridCol w="685382">
                  <a:extLst>
                    <a:ext uri="{9D8B030D-6E8A-4147-A177-3AD203B41FA5}">
                      <a16:colId xmlns:a16="http://schemas.microsoft.com/office/drawing/2014/main" val="1345143809"/>
                    </a:ext>
                  </a:extLst>
                </a:gridCol>
                <a:gridCol w="685382">
                  <a:extLst>
                    <a:ext uri="{9D8B030D-6E8A-4147-A177-3AD203B41FA5}">
                      <a16:colId xmlns:a16="http://schemas.microsoft.com/office/drawing/2014/main" val="1911220644"/>
                    </a:ext>
                  </a:extLst>
                </a:gridCol>
                <a:gridCol w="685382">
                  <a:extLst>
                    <a:ext uri="{9D8B030D-6E8A-4147-A177-3AD203B41FA5}">
                      <a16:colId xmlns:a16="http://schemas.microsoft.com/office/drawing/2014/main" val="1990973351"/>
                    </a:ext>
                  </a:extLst>
                </a:gridCol>
                <a:gridCol w="752016">
                  <a:extLst>
                    <a:ext uri="{9D8B030D-6E8A-4147-A177-3AD203B41FA5}">
                      <a16:colId xmlns:a16="http://schemas.microsoft.com/office/drawing/2014/main" val="1423701782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Logistic standart 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632701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Estimate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 val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Odds Ratio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73407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Intercept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-1.54</a:t>
                      </a:r>
                      <a:endParaRPr lang="he-IL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97989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 Groups 6-8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46397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SES Groups 9-10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48943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Gender - Female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0.37-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69035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Number of sibilings 1-2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36086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Number of sibilings 3+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1343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Mode of delivery - Natural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7109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Type of pregnancy - Spontaneous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0.43-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00679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Feeding type - Breastfeeding + CMF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4492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Feeding type - CMF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27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Father with atopic disease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08648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Mother with atopic disease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81304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Mother year of birth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18159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Mother education - Post graduate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39265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Mother education - Academic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5428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Birth date - March19 to March20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0.15-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914928"/>
                  </a:ext>
                </a:extLst>
              </a:tr>
              <a:tr h="91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Birth date - March20 to Feb21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6343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Birth date - From Feb21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953654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E53D46C5-8DE3-DE29-E535-8248AA659B55}"/>
              </a:ext>
            </a:extLst>
          </p:cNvPr>
          <p:cNvSpPr/>
          <p:nvPr/>
        </p:nvSpPr>
        <p:spPr>
          <a:xfrm flipV="1">
            <a:off x="6829244" y="471828"/>
            <a:ext cx="5064963" cy="645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Subtitle 8">
            <a:extLst>
              <a:ext uri="{FF2B5EF4-FFF2-40B4-BE49-F238E27FC236}">
                <a16:creationId xmlns:a16="http://schemas.microsoft.com/office/drawing/2014/main" id="{19F36263-FEBC-AFAE-B148-E0C34F0F4060}"/>
              </a:ext>
            </a:extLst>
          </p:cNvPr>
          <p:cNvSpPr txBox="1">
            <a:spLocks/>
          </p:cNvSpPr>
          <p:nvPr/>
        </p:nvSpPr>
        <p:spPr>
          <a:xfrm>
            <a:off x="3270297" y="78565"/>
            <a:ext cx="8713971" cy="45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תוצאות- רגרסיה לוגיסטית שנה </a:t>
            </a:r>
            <a:r>
              <a:rPr lang="he-IL" b="1" dirty="0"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ראשונה</a:t>
            </a:r>
          </a:p>
        </p:txBody>
      </p:sp>
      <p:pic>
        <p:nvPicPr>
          <p:cNvPr id="8" name="Picture 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879965CA-8769-BF97-C05D-74DB9CC09C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1" t="39102" b="39517"/>
          <a:stretch/>
        </p:blipFill>
        <p:spPr>
          <a:xfrm>
            <a:off x="3030613" y="4811243"/>
            <a:ext cx="2103449" cy="1623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252CF9-B76B-F9A4-1A79-317D202C2E43}"/>
              </a:ext>
            </a:extLst>
          </p:cNvPr>
          <p:cNvSpPr txBox="1"/>
          <p:nvPr/>
        </p:nvSpPr>
        <p:spPr>
          <a:xfrm>
            <a:off x="5539563" y="6469814"/>
            <a:ext cx="6689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e-IL" altLang="he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*המסגרות המטושטשות מייצגות את הר"ס לפונקצייה (רמת מובהקות 90%)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AC1775C-3D1E-B758-DBA3-A6392F00A2A0}"/>
              </a:ext>
            </a:extLst>
          </p:cNvPr>
          <p:cNvSpPr/>
          <p:nvPr/>
        </p:nvSpPr>
        <p:spPr>
          <a:xfrm>
            <a:off x="68715" y="3319605"/>
            <a:ext cx="5206999" cy="56605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DAC268-C58B-F0F4-5964-D6570DCBFB1E}"/>
              </a:ext>
            </a:extLst>
          </p:cNvPr>
          <p:cNvSpPr/>
          <p:nvPr/>
        </p:nvSpPr>
        <p:spPr>
          <a:xfrm>
            <a:off x="40541" y="623415"/>
            <a:ext cx="5263349" cy="18023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790BCE-85A2-4683-0F35-B7AC105C7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963" y="1292949"/>
            <a:ext cx="6411244" cy="48084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211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72546</TotalTime>
  <Words>1694</Words>
  <Application>Microsoft Office PowerPoint</Application>
  <PresentationFormat>Widescreen</PresentationFormat>
  <Paragraphs>635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Meiryo</vt:lpstr>
      <vt:lpstr>Arial</vt:lpstr>
      <vt:lpstr>Calibri</vt:lpstr>
      <vt:lpstr>Calibri Light</vt:lpstr>
      <vt:lpstr>Gisha</vt:lpstr>
      <vt:lpstr>Office Theme</vt:lpstr>
      <vt:lpstr>"הזדמנות הזהב"-  לבחינת הקשר בין תיאוריית ההיגיינה לבין הסיכוי למחלות אטופיות בתינוקות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Merav Pervil</dc:creator>
  <cp:lastModifiedBy>עדן ענבים</cp:lastModifiedBy>
  <cp:revision>149</cp:revision>
  <dcterms:created xsi:type="dcterms:W3CDTF">2023-01-08T16:55:44Z</dcterms:created>
  <dcterms:modified xsi:type="dcterms:W3CDTF">2023-06-15T14:11:49Z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5943423-0614-406f-8d5e-6a42b298e941_Enabled">
    <vt:lpwstr>true</vt:lpwstr>
  </property>
  <property fmtid="{D5CDD505-2E9C-101B-9397-08002B2CF9AE}" pid="3" name="MSIP_Label_45943423-0614-406f-8d5e-6a42b298e941_SetDate">
    <vt:lpwstr>2023-06-06T12:20:42Z</vt:lpwstr>
  </property>
  <property fmtid="{D5CDD505-2E9C-101B-9397-08002B2CF9AE}" pid="4" name="MSIP_Label_45943423-0614-406f-8d5e-6a42b298e941_Method">
    <vt:lpwstr>Standard</vt:lpwstr>
  </property>
  <property fmtid="{D5CDD505-2E9C-101B-9397-08002B2CF9AE}" pid="5" name="MSIP_Label_45943423-0614-406f-8d5e-6a42b298e941_Name">
    <vt:lpwstr>Internal</vt:lpwstr>
  </property>
  <property fmtid="{D5CDD505-2E9C-101B-9397-08002B2CF9AE}" pid="6" name="MSIP_Label_45943423-0614-406f-8d5e-6a42b298e941_SiteId">
    <vt:lpwstr>02f22272-3538-4a5f-ae4e-64cd13d9890e</vt:lpwstr>
  </property>
  <property fmtid="{D5CDD505-2E9C-101B-9397-08002B2CF9AE}" pid="7" name="MSIP_Label_45943423-0614-406f-8d5e-6a42b298e941_ActionId">
    <vt:lpwstr>418a5cfe-da43-4efb-9b44-545037186c5f</vt:lpwstr>
  </property>
  <property fmtid="{D5CDD505-2E9C-101B-9397-08002B2CF9AE}" pid="8" name="MSIP_Label_45943423-0614-406f-8d5e-6a42b298e941_ContentBits">
    <vt:lpwstr>0</vt:lpwstr>
  </property>
</Properties>
</file>